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61" r:id="rId2"/>
    <p:sldId id="256" r:id="rId3"/>
    <p:sldId id="286" r:id="rId4"/>
    <p:sldId id="305" r:id="rId5"/>
    <p:sldId id="257" r:id="rId6"/>
    <p:sldId id="304" r:id="rId7"/>
    <p:sldId id="287" r:id="rId8"/>
    <p:sldId id="258" r:id="rId9"/>
    <p:sldId id="291" r:id="rId10"/>
    <p:sldId id="260" r:id="rId11"/>
    <p:sldId id="262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5" r:id="rId23"/>
    <p:sldId id="276" r:id="rId24"/>
    <p:sldId id="277" r:id="rId25"/>
    <p:sldId id="279" r:id="rId26"/>
    <p:sldId id="280" r:id="rId27"/>
    <p:sldId id="281" r:id="rId28"/>
    <p:sldId id="282" r:id="rId29"/>
    <p:sldId id="283" r:id="rId30"/>
    <p:sldId id="284" r:id="rId31"/>
    <p:sldId id="290" r:id="rId32"/>
    <p:sldId id="274" r:id="rId33"/>
    <p:sldId id="312" r:id="rId34"/>
    <p:sldId id="293" r:id="rId35"/>
    <p:sldId id="292" r:id="rId36"/>
    <p:sldId id="294" r:id="rId37"/>
    <p:sldId id="289" r:id="rId38"/>
    <p:sldId id="300" r:id="rId39"/>
    <p:sldId id="306" r:id="rId40"/>
    <p:sldId id="299" r:id="rId41"/>
    <p:sldId id="297" r:id="rId42"/>
    <p:sldId id="298" r:id="rId43"/>
    <p:sldId id="288" r:id="rId44"/>
    <p:sldId id="301" r:id="rId45"/>
    <p:sldId id="313" r:id="rId46"/>
    <p:sldId id="303" r:id="rId4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228" y="2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A61B1F-1E2F-40A4-9F4A-0B09215A2563}" type="datetimeFigureOut">
              <a:rPr lang="ko-KR" altLang="en-US" smtClean="0"/>
              <a:t>2021-03-28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95263-4931-4F3A-8B1B-5A2BA3D656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434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95263-4931-4F3A-8B1B-5A2BA3D6563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430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95263-4931-4F3A-8B1B-5A2BA3D6563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503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16.png"/><Relationship Id="rId10" Type="http://schemas.openxmlformats.org/officeDocument/2006/relationships/image" Target="../media/image53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7.png"/><Relationship Id="rId7" Type="http://schemas.openxmlformats.org/officeDocument/2006/relationships/image" Target="../media/image5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16.png"/><Relationship Id="rId10" Type="http://schemas.openxmlformats.org/officeDocument/2006/relationships/image" Target="../media/image57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8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2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2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2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2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2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2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6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52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55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46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48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16.png"/><Relationship Id="rId5" Type="http://schemas.openxmlformats.org/officeDocument/2006/relationships/image" Target="../media/image65.png"/><Relationship Id="rId10" Type="http://schemas.openxmlformats.org/officeDocument/2006/relationships/image" Target="../media/image48.png"/><Relationship Id="rId4" Type="http://schemas.openxmlformats.org/officeDocument/2006/relationships/image" Target="../media/image64.png"/><Relationship Id="rId9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7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6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1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6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16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47.png"/><Relationship Id="rId7" Type="http://schemas.openxmlformats.org/officeDocument/2006/relationships/image" Target="../media/image6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16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7.png"/><Relationship Id="rId3" Type="http://schemas.openxmlformats.org/officeDocument/2006/relationships/image" Target="../media/image47.png"/><Relationship Id="rId7" Type="http://schemas.openxmlformats.org/officeDocument/2006/relationships/image" Target="../media/image83.png"/><Relationship Id="rId12" Type="http://schemas.openxmlformats.org/officeDocument/2006/relationships/image" Target="../media/image71.png"/><Relationship Id="rId2" Type="http://schemas.openxmlformats.org/officeDocument/2006/relationships/image" Target="../media/image79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69.png"/><Relationship Id="rId5" Type="http://schemas.openxmlformats.org/officeDocument/2006/relationships/image" Target="../media/image16.png"/><Relationship Id="rId15" Type="http://schemas.openxmlformats.org/officeDocument/2006/relationships/image" Target="../media/image89.png"/><Relationship Id="rId10" Type="http://schemas.openxmlformats.org/officeDocument/2006/relationships/image" Target="../media/image86.png"/><Relationship Id="rId4" Type="http://schemas.openxmlformats.org/officeDocument/2006/relationships/image" Target="../media/image48.png"/><Relationship Id="rId9" Type="http://schemas.openxmlformats.org/officeDocument/2006/relationships/image" Target="../media/image85.png"/><Relationship Id="rId14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46.png"/><Relationship Id="rId7" Type="http://schemas.openxmlformats.org/officeDocument/2006/relationships/image" Target="../media/image1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55.png"/><Relationship Id="rId9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7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79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55.png"/><Relationship Id="rId7" Type="http://schemas.openxmlformats.org/officeDocument/2006/relationships/image" Target="../media/image9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55.png"/><Relationship Id="rId7" Type="http://schemas.openxmlformats.org/officeDocument/2006/relationships/image" Target="../media/image9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63.png"/><Relationship Id="rId7" Type="http://schemas.openxmlformats.org/officeDocument/2006/relationships/image" Target="../media/image55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16.png"/><Relationship Id="rId4" Type="http://schemas.openxmlformats.org/officeDocument/2006/relationships/image" Target="../media/image64.png"/><Relationship Id="rId9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101.png"/><Relationship Id="rId3" Type="http://schemas.openxmlformats.org/officeDocument/2006/relationships/image" Target="../media/image63.png"/><Relationship Id="rId7" Type="http://schemas.openxmlformats.org/officeDocument/2006/relationships/image" Target="../media/image47.pn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99.png"/><Relationship Id="rId5" Type="http://schemas.openxmlformats.org/officeDocument/2006/relationships/image" Target="../media/image65.png"/><Relationship Id="rId10" Type="http://schemas.openxmlformats.org/officeDocument/2006/relationships/image" Target="../media/image98.png"/><Relationship Id="rId4" Type="http://schemas.openxmlformats.org/officeDocument/2006/relationships/image" Target="../media/image64.png"/><Relationship Id="rId9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3.png"/><Relationship Id="rId7" Type="http://schemas.openxmlformats.org/officeDocument/2006/relationships/image" Target="../media/image47.png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103.png"/><Relationship Id="rId5" Type="http://schemas.openxmlformats.org/officeDocument/2006/relationships/image" Target="../media/image65.png"/><Relationship Id="rId10" Type="http://schemas.openxmlformats.org/officeDocument/2006/relationships/image" Target="../media/image102.png"/><Relationship Id="rId4" Type="http://schemas.openxmlformats.org/officeDocument/2006/relationships/image" Target="../media/image64.png"/><Relationship Id="rId9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4.png"/><Relationship Id="rId7" Type="http://schemas.openxmlformats.org/officeDocument/2006/relationships/image" Target="../media/image4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107.png"/><Relationship Id="rId5" Type="http://schemas.openxmlformats.org/officeDocument/2006/relationships/image" Target="../media/image66.png"/><Relationship Id="rId10" Type="http://schemas.openxmlformats.org/officeDocument/2006/relationships/image" Target="../media/image106.png"/><Relationship Id="rId4" Type="http://schemas.openxmlformats.org/officeDocument/2006/relationships/image" Target="../media/image65.png"/><Relationship Id="rId9" Type="http://schemas.openxmlformats.org/officeDocument/2006/relationships/image" Target="../media/image10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3.png"/><Relationship Id="rId7" Type="http://schemas.openxmlformats.org/officeDocument/2006/relationships/image" Target="../media/image48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19.png"/><Relationship Id="rId3" Type="http://schemas.openxmlformats.org/officeDocument/2006/relationships/image" Target="../media/image111.png"/><Relationship Id="rId7" Type="http://schemas.openxmlformats.org/officeDocument/2006/relationships/image" Target="../media/image16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image" Target="../media/image110.png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11" Type="http://schemas.openxmlformats.org/officeDocument/2006/relationships/image" Target="../media/image117.png"/><Relationship Id="rId5" Type="http://schemas.openxmlformats.org/officeDocument/2006/relationships/image" Target="../media/image113.png"/><Relationship Id="rId15" Type="http://schemas.openxmlformats.org/officeDocument/2006/relationships/image" Target="../media/image121.png"/><Relationship Id="rId10" Type="http://schemas.openxmlformats.org/officeDocument/2006/relationships/image" Target="../media/image104.png"/><Relationship Id="rId4" Type="http://schemas.openxmlformats.org/officeDocument/2006/relationships/image" Target="../media/image112.png"/><Relationship Id="rId9" Type="http://schemas.openxmlformats.org/officeDocument/2006/relationships/image" Target="../media/image116.png"/><Relationship Id="rId14" Type="http://schemas.openxmlformats.org/officeDocument/2006/relationships/image" Target="../media/image12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70.png"/><Relationship Id="rId7" Type="http://schemas.openxmlformats.org/officeDocument/2006/relationships/image" Target="../media/image1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25.png"/><Relationship Id="rId9" Type="http://schemas.openxmlformats.org/officeDocument/2006/relationships/image" Target="../media/image1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25.png"/><Relationship Id="rId7" Type="http://schemas.openxmlformats.org/officeDocument/2006/relationships/image" Target="../media/image13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10" Type="http://schemas.openxmlformats.org/officeDocument/2006/relationships/image" Target="../media/image16.png"/><Relationship Id="rId4" Type="http://schemas.openxmlformats.org/officeDocument/2006/relationships/image" Target="../media/image128.png"/><Relationship Id="rId9" Type="http://schemas.openxmlformats.org/officeDocument/2006/relationships/image" Target="../media/image1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33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16.png"/><Relationship Id="rId4" Type="http://schemas.openxmlformats.org/officeDocument/2006/relationships/image" Target="../media/image11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34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16.png"/><Relationship Id="rId4" Type="http://schemas.openxmlformats.org/officeDocument/2006/relationships/image" Target="../media/image1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6.pn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6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7.png"/><Relationship Id="rId7" Type="http://schemas.openxmlformats.org/officeDocument/2006/relationships/image" Target="../media/image1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4.png"/><Relationship Id="rId7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0" Type="http://schemas.openxmlformats.org/officeDocument/2006/relationships/image" Target="../media/image16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6220" y="1589282"/>
            <a:ext cx="12342857" cy="16380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188307" y="5832678"/>
            <a:ext cx="4387791" cy="4453037"/>
            <a:chOff x="5188307" y="5832678"/>
            <a:chExt cx="4387791" cy="445303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88307" y="5832678"/>
              <a:ext cx="4387791" cy="44530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94302" y="6613069"/>
            <a:ext cx="1778318" cy="1778337"/>
            <a:chOff x="2694302" y="6613069"/>
            <a:chExt cx="1778318" cy="177833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4302" y="6613069"/>
              <a:ext cx="1778318" cy="17783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95621" y="5937253"/>
            <a:ext cx="1761330" cy="1761348"/>
            <a:chOff x="12695621" y="5937253"/>
            <a:chExt cx="1761330" cy="17613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95621" y="5937253"/>
              <a:ext cx="1761330" cy="17613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06568" y="3706308"/>
            <a:ext cx="1876675" cy="1876694"/>
            <a:chOff x="6206568" y="3706308"/>
            <a:chExt cx="1876675" cy="187669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06568" y="3706308"/>
              <a:ext cx="1876675" cy="18766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74286" y="0"/>
            <a:ext cx="7011429" cy="10293333"/>
            <a:chOff x="11274286" y="0"/>
            <a:chExt cx="7011429" cy="1029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86" y="0"/>
              <a:ext cx="7011429" cy="102933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4391" y="1545623"/>
            <a:ext cx="2142857" cy="8190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15695" y="3345961"/>
            <a:ext cx="5928609" cy="4043486"/>
            <a:chOff x="11815695" y="3345961"/>
            <a:chExt cx="5928609" cy="40434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15695" y="3345961"/>
              <a:ext cx="5928609" cy="40434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704971" y="3922514"/>
            <a:ext cx="6495238" cy="310476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1534" y="445550"/>
            <a:ext cx="9695238" cy="109523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5079335-44D1-4C4F-9E00-16862E0779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699" y="2722312"/>
            <a:ext cx="9967824" cy="55051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74286" y="0"/>
            <a:ext cx="7011429" cy="10293333"/>
            <a:chOff x="11274286" y="0"/>
            <a:chExt cx="7011429" cy="1029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86" y="0"/>
              <a:ext cx="7011429" cy="102933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4390" y="1545621"/>
            <a:ext cx="4238095" cy="8190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678530" y="3137608"/>
            <a:ext cx="6292575" cy="4438934"/>
            <a:chOff x="11678530" y="3137608"/>
            <a:chExt cx="6292575" cy="443893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78530" y="3137608"/>
              <a:ext cx="6292575" cy="443893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40987" y="3421702"/>
            <a:ext cx="7057143" cy="397142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1534" y="445550"/>
            <a:ext cx="9695238" cy="10952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4EA977-8F8B-4336-9C2B-18DB0DD2B7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0" y="2857500"/>
            <a:ext cx="9476690" cy="531717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4390" y="1545621"/>
            <a:ext cx="5200000" cy="81904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1534" y="445550"/>
            <a:ext cx="9695238" cy="10952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804EE48-03DD-4CF3-A2E4-E528DE2C16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2600" y="3467100"/>
            <a:ext cx="14486766" cy="4724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1534" y="445550"/>
            <a:ext cx="9695238" cy="10952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D4B50C-B290-4898-92A4-922B6BA20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3009900"/>
            <a:ext cx="13041788" cy="603900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088F04-22D8-4E66-B20C-488526D974BE}"/>
              </a:ext>
            </a:extLst>
          </p:cNvPr>
          <p:cNvSpPr/>
          <p:nvPr/>
        </p:nvSpPr>
        <p:spPr>
          <a:xfrm>
            <a:off x="3886200" y="3354402"/>
            <a:ext cx="3048000" cy="46846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9BA079-2BC5-4B56-89EE-035C302238D7}"/>
              </a:ext>
            </a:extLst>
          </p:cNvPr>
          <p:cNvSpPr txBox="1"/>
          <p:nvPr/>
        </p:nvSpPr>
        <p:spPr>
          <a:xfrm>
            <a:off x="914400" y="1707708"/>
            <a:ext cx="723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첫 번째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Convolutional Layer</a:t>
            </a:r>
            <a:endParaRPr lang="ko-KR" altLang="en-US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979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1534" y="445550"/>
            <a:ext cx="9695238" cy="10952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D4B50C-B290-4898-92A4-922B6BA20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3009900"/>
            <a:ext cx="13041788" cy="603900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088F04-22D8-4E66-B20C-488526D974BE}"/>
              </a:ext>
            </a:extLst>
          </p:cNvPr>
          <p:cNvSpPr/>
          <p:nvPr/>
        </p:nvSpPr>
        <p:spPr>
          <a:xfrm>
            <a:off x="6324600" y="3329950"/>
            <a:ext cx="3048000" cy="46846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92A8B1-9039-47AA-A5DF-87B94722220F}"/>
              </a:ext>
            </a:extLst>
          </p:cNvPr>
          <p:cNvSpPr txBox="1"/>
          <p:nvPr/>
        </p:nvSpPr>
        <p:spPr>
          <a:xfrm>
            <a:off x="914400" y="1707708"/>
            <a:ext cx="723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첫 번째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Pooling Layer</a:t>
            </a:r>
            <a:endParaRPr lang="ko-KR" altLang="en-US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064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1534" y="445550"/>
            <a:ext cx="9695238" cy="10952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D4B50C-B290-4898-92A4-922B6BA20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3009900"/>
            <a:ext cx="13041788" cy="603900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088F04-22D8-4E66-B20C-488526D974BE}"/>
              </a:ext>
            </a:extLst>
          </p:cNvPr>
          <p:cNvSpPr/>
          <p:nvPr/>
        </p:nvSpPr>
        <p:spPr>
          <a:xfrm>
            <a:off x="8578294" y="3687053"/>
            <a:ext cx="3048000" cy="46846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3B8949-ED4E-4321-88EE-D85255B407D7}"/>
              </a:ext>
            </a:extLst>
          </p:cNvPr>
          <p:cNvSpPr txBox="1"/>
          <p:nvPr/>
        </p:nvSpPr>
        <p:spPr>
          <a:xfrm>
            <a:off x="914400" y="1707708"/>
            <a:ext cx="723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두 번째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Convolutional Layer</a:t>
            </a:r>
            <a:endParaRPr lang="ko-KR" altLang="en-US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9584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1534" y="445550"/>
            <a:ext cx="9695238" cy="10952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D4B50C-B290-4898-92A4-922B6BA20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3009900"/>
            <a:ext cx="13041788" cy="603900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088F04-22D8-4E66-B20C-488526D974BE}"/>
              </a:ext>
            </a:extLst>
          </p:cNvPr>
          <p:cNvSpPr/>
          <p:nvPr/>
        </p:nvSpPr>
        <p:spPr>
          <a:xfrm>
            <a:off x="10667999" y="3687053"/>
            <a:ext cx="2561249" cy="41996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99BA74-949D-4A38-804C-69E5922CFFCC}"/>
              </a:ext>
            </a:extLst>
          </p:cNvPr>
          <p:cNvSpPr txBox="1"/>
          <p:nvPr/>
        </p:nvSpPr>
        <p:spPr>
          <a:xfrm>
            <a:off x="914400" y="1707708"/>
            <a:ext cx="723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두 번째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Pooling Layer</a:t>
            </a:r>
            <a:endParaRPr lang="ko-KR" altLang="en-US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9754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1534" y="445550"/>
            <a:ext cx="9695238" cy="10952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D4B50C-B290-4898-92A4-922B6BA20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3009900"/>
            <a:ext cx="13041788" cy="603900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088F04-22D8-4E66-B20C-488526D974BE}"/>
              </a:ext>
            </a:extLst>
          </p:cNvPr>
          <p:cNvSpPr/>
          <p:nvPr/>
        </p:nvSpPr>
        <p:spPr>
          <a:xfrm rot="18692270">
            <a:off x="11658409" y="3929578"/>
            <a:ext cx="1189410" cy="41996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E56E84-2AA6-4BEE-B469-44114058AC43}"/>
              </a:ext>
            </a:extLst>
          </p:cNvPr>
          <p:cNvSpPr txBox="1"/>
          <p:nvPr/>
        </p:nvSpPr>
        <p:spPr>
          <a:xfrm>
            <a:off x="914400" y="1707708"/>
            <a:ext cx="723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Flatten(Vectorization)</a:t>
            </a:r>
            <a:endParaRPr lang="ko-KR" altLang="en-US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6389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1534" y="445550"/>
            <a:ext cx="9695238" cy="10952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D4B50C-B290-4898-92A4-922B6BA20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3009900"/>
            <a:ext cx="13041788" cy="603900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088F04-22D8-4E66-B20C-488526D974BE}"/>
              </a:ext>
            </a:extLst>
          </p:cNvPr>
          <p:cNvSpPr/>
          <p:nvPr/>
        </p:nvSpPr>
        <p:spPr>
          <a:xfrm>
            <a:off x="12537939" y="3929578"/>
            <a:ext cx="2561249" cy="41996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B0EE21-6D3A-414B-B693-A3E0AA0109BF}"/>
              </a:ext>
            </a:extLst>
          </p:cNvPr>
          <p:cNvSpPr txBox="1"/>
          <p:nvPr/>
        </p:nvSpPr>
        <p:spPr>
          <a:xfrm>
            <a:off x="914400" y="1707708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Fully-Connected Layers(Dense Layers)</a:t>
            </a:r>
            <a:endParaRPr lang="ko-KR" altLang="en-US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3532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1534" y="445550"/>
            <a:ext cx="9695238" cy="10952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B0EE21-6D3A-414B-B693-A3E0AA0109BF}"/>
              </a:ext>
            </a:extLst>
          </p:cNvPr>
          <p:cNvSpPr txBox="1"/>
          <p:nvPr/>
        </p:nvSpPr>
        <p:spPr>
          <a:xfrm>
            <a:off x="914400" y="1707708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매개변수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(Parameter)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와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Hyper-parameter</a:t>
            </a:r>
            <a:endParaRPr lang="ko-KR" altLang="en-US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A0F32E-3540-4F41-A3E4-CBF0E100D9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2628900"/>
            <a:ext cx="12449114" cy="5257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6E71FCC-BE7A-42B1-B9BE-359DC5AABE14}"/>
              </a:ext>
            </a:extLst>
          </p:cNvPr>
          <p:cNvSpPr txBox="1"/>
          <p:nvPr/>
        </p:nvSpPr>
        <p:spPr>
          <a:xfrm>
            <a:off x="3229552" y="8629178"/>
            <a:ext cx="105620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결과적으로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생략한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intercepts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값까지 고려해보면 총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38,250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이상의 학습 가능한 매개변수를 갖게 된다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2D67553-84C2-43A0-BE4C-55AEC404E0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" y="8388448"/>
            <a:ext cx="1628021" cy="117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462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78151" y="0"/>
            <a:ext cx="8126771" cy="10316446"/>
            <a:chOff x="10178151" y="0"/>
            <a:chExt cx="8126771" cy="103164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8151" y="0"/>
              <a:ext cx="8126771" cy="1031644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96998" y="3177065"/>
            <a:ext cx="1266667" cy="64285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52096" y="3724144"/>
            <a:ext cx="3533333" cy="58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73109" y="5012611"/>
            <a:ext cx="4417767" cy="337323"/>
            <a:chOff x="1573109" y="5012611"/>
            <a:chExt cx="4417767" cy="3373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3109" y="5012611"/>
              <a:ext cx="4417767" cy="33732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4690" y="4291566"/>
            <a:ext cx="4095238" cy="13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32176" y="3294258"/>
            <a:ext cx="1740784" cy="2100493"/>
            <a:chOff x="5432176" y="3294258"/>
            <a:chExt cx="1740784" cy="21004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32176" y="3294258"/>
              <a:ext cx="1740784" cy="21004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Object 2">
            <a:extLst>
              <a:ext uri="{FF2B5EF4-FFF2-40B4-BE49-F238E27FC236}">
                <a16:creationId xmlns:a16="http://schemas.microsoft.com/office/drawing/2014/main" id="{8EDCF86C-0DEE-48B5-8EBD-0545354824B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74286" y="0"/>
            <a:ext cx="7011429" cy="1029333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1425" y="5019981"/>
            <a:ext cx="1209524" cy="159047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82377" y="5019981"/>
            <a:ext cx="1200000" cy="15904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01425" y="6429505"/>
            <a:ext cx="1190476" cy="15904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82377" y="6429505"/>
            <a:ext cx="1219048" cy="1590476"/>
          </a:xfrm>
          <a:prstGeom prst="rect">
            <a:avLst/>
          </a:prstGeom>
        </p:spPr>
      </p:pic>
      <p:pic>
        <p:nvPicPr>
          <p:cNvPr id="35" name="Object 6">
            <a:extLst>
              <a:ext uri="{FF2B5EF4-FFF2-40B4-BE49-F238E27FC236}">
                <a16:creationId xmlns:a16="http://schemas.microsoft.com/office/drawing/2014/main" id="{5A193CF8-0C24-488F-B268-3AD338C127C4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9997" y="485035"/>
            <a:ext cx="8780952" cy="10952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1B619DD-3948-47B7-AE74-F06D63BDF9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4799" y="2392072"/>
            <a:ext cx="4295775" cy="454342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29863" y="2482807"/>
            <a:ext cx="1518560" cy="627352"/>
            <a:chOff x="10290963" y="4801220"/>
            <a:chExt cx="1518560" cy="62735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90963" y="4801220"/>
              <a:ext cx="1518560" cy="627352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B0B00AD7-60A4-4139-9E9E-E38C98AF33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8423" y="1884985"/>
            <a:ext cx="1038225" cy="8001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513F506-6D2C-4A68-BFEB-25C0B1978FCF}"/>
              </a:ext>
            </a:extLst>
          </p:cNvPr>
          <p:cNvSpPr txBox="1"/>
          <p:nvPr/>
        </p:nvSpPr>
        <p:spPr>
          <a:xfrm>
            <a:off x="8263329" y="2100310"/>
            <a:ext cx="121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출력</a:t>
            </a:r>
          </a:p>
        </p:txBody>
      </p:sp>
      <p:grpSp>
        <p:nvGrpSpPr>
          <p:cNvPr id="1008" name="그룹 1008"/>
          <p:cNvGrpSpPr/>
          <p:nvPr/>
        </p:nvGrpSpPr>
        <p:grpSpPr>
          <a:xfrm>
            <a:off x="1997154" y="6853664"/>
            <a:ext cx="1518560" cy="627352"/>
            <a:chOff x="6830480" y="7512991"/>
            <a:chExt cx="1518560" cy="62735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30480" y="7512991"/>
              <a:ext cx="1518560" cy="627352"/>
            </a:xfrm>
            <a:prstGeom prst="rect">
              <a:avLst/>
            </a:prstGeom>
          </p:spPr>
        </p:pic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23F6A5F8-A4E2-4CA2-9702-D5D821A8B6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8041" y="7558940"/>
            <a:ext cx="1038225" cy="8001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A971864-3FF8-4C2E-A648-F334E78F9B58}"/>
              </a:ext>
            </a:extLst>
          </p:cNvPr>
          <p:cNvSpPr txBox="1"/>
          <p:nvPr/>
        </p:nvSpPr>
        <p:spPr>
          <a:xfrm>
            <a:off x="2268999" y="7774265"/>
            <a:ext cx="1274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입력</a:t>
            </a:r>
          </a:p>
        </p:txBody>
      </p:sp>
      <p:grpSp>
        <p:nvGrpSpPr>
          <p:cNvPr id="1009" name="그룹 1009"/>
          <p:cNvGrpSpPr/>
          <p:nvPr/>
        </p:nvGrpSpPr>
        <p:grpSpPr>
          <a:xfrm>
            <a:off x="5909067" y="5019981"/>
            <a:ext cx="1518560" cy="627352"/>
            <a:chOff x="10290963" y="7512991"/>
            <a:chExt cx="1518560" cy="62735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90963" y="7512991"/>
              <a:ext cx="1518560" cy="627352"/>
            </a:xfrm>
            <a:prstGeom prst="rect">
              <a:avLst/>
            </a:prstGeom>
          </p:spPr>
        </p:pic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DA44AEC4-D1A8-4639-AC9F-246776575E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8219" y="5147984"/>
            <a:ext cx="1038225" cy="8001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4EAE37B-BD61-4580-BB11-DE38B5D5AEB2}"/>
              </a:ext>
            </a:extLst>
          </p:cNvPr>
          <p:cNvSpPr txBox="1"/>
          <p:nvPr/>
        </p:nvSpPr>
        <p:spPr>
          <a:xfrm>
            <a:off x="8354273" y="5432356"/>
            <a:ext cx="1274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기억</a:t>
            </a:r>
          </a:p>
        </p:txBody>
      </p:sp>
      <p:grpSp>
        <p:nvGrpSpPr>
          <p:cNvPr id="48" name="그룹 1003">
            <a:extLst>
              <a:ext uri="{FF2B5EF4-FFF2-40B4-BE49-F238E27FC236}">
                <a16:creationId xmlns:a16="http://schemas.microsoft.com/office/drawing/2014/main" id="{13D9F1C1-C273-4AD2-85C0-1D8726A80B0D}"/>
              </a:ext>
            </a:extLst>
          </p:cNvPr>
          <p:cNvGrpSpPr/>
          <p:nvPr/>
        </p:nvGrpSpPr>
        <p:grpSpPr>
          <a:xfrm>
            <a:off x="11678530" y="3137608"/>
            <a:ext cx="6292575" cy="4438934"/>
            <a:chOff x="11678530" y="3137608"/>
            <a:chExt cx="6292575" cy="4438934"/>
          </a:xfrm>
        </p:grpSpPr>
        <p:pic>
          <p:nvPicPr>
            <p:cNvPr id="49" name="Object 12">
              <a:extLst>
                <a:ext uri="{FF2B5EF4-FFF2-40B4-BE49-F238E27FC236}">
                  <a16:creationId xmlns:a16="http://schemas.microsoft.com/office/drawing/2014/main" id="{465560E9-A2DC-4B60-A0DA-C3EB815EE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78530" y="3137608"/>
              <a:ext cx="6292575" cy="4438934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04FD7D17-8921-4C40-9158-71A7107FAC4E}"/>
              </a:ext>
            </a:extLst>
          </p:cNvPr>
          <p:cNvSpPr txBox="1"/>
          <p:nvPr/>
        </p:nvSpPr>
        <p:spPr>
          <a:xfrm>
            <a:off x="11149919" y="4870866"/>
            <a:ext cx="73497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순차적으로 등장하는 데이터 처리에 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적합한 모델</a:t>
            </a:r>
          </a:p>
        </p:txBody>
      </p:sp>
      <p:pic>
        <p:nvPicPr>
          <p:cNvPr id="50" name="Object 1">
            <a:extLst>
              <a:ext uri="{FF2B5EF4-FFF2-40B4-BE49-F238E27FC236}">
                <a16:creationId xmlns:a16="http://schemas.microsoft.com/office/drawing/2014/main" id="{AA8BC73B-E6B1-463E-8F66-8804A0DD84DB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51" name="Object 2">
            <a:extLst>
              <a:ext uri="{FF2B5EF4-FFF2-40B4-BE49-F238E27FC236}">
                <a16:creationId xmlns:a16="http://schemas.microsoft.com/office/drawing/2014/main" id="{01299317-3E14-4DE2-9E0D-9080DAE3961A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52" name="그룹 1001">
            <a:extLst>
              <a:ext uri="{FF2B5EF4-FFF2-40B4-BE49-F238E27FC236}">
                <a16:creationId xmlns:a16="http://schemas.microsoft.com/office/drawing/2014/main" id="{92FC510F-9154-4ADE-A505-384BA961061B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3" name="Object 4">
              <a:extLst>
                <a:ext uri="{FF2B5EF4-FFF2-40B4-BE49-F238E27FC236}">
                  <a16:creationId xmlns:a16="http://schemas.microsoft.com/office/drawing/2014/main" id="{628BFF86-C7A4-4F45-97FE-10FC4C1AE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Object 2">
            <a:extLst>
              <a:ext uri="{FF2B5EF4-FFF2-40B4-BE49-F238E27FC236}">
                <a16:creationId xmlns:a16="http://schemas.microsoft.com/office/drawing/2014/main" id="{8EDCF86C-0DEE-48B5-8EBD-0545354824B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74286" y="0"/>
            <a:ext cx="7011429" cy="1029333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1425" y="5019981"/>
            <a:ext cx="1209524" cy="159047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82377" y="5019981"/>
            <a:ext cx="1200000" cy="15904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01425" y="6429505"/>
            <a:ext cx="1190476" cy="15904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82377" y="6429505"/>
            <a:ext cx="1219048" cy="1590476"/>
          </a:xfrm>
          <a:prstGeom prst="rect">
            <a:avLst/>
          </a:prstGeom>
        </p:spPr>
      </p:pic>
      <p:pic>
        <p:nvPicPr>
          <p:cNvPr id="35" name="Object 6">
            <a:extLst>
              <a:ext uri="{FF2B5EF4-FFF2-40B4-BE49-F238E27FC236}">
                <a16:creationId xmlns:a16="http://schemas.microsoft.com/office/drawing/2014/main" id="{5A193CF8-0C24-488F-B268-3AD338C127C4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9997" y="485035"/>
            <a:ext cx="8780952" cy="1095238"/>
          </a:xfrm>
          <a:prstGeom prst="rect">
            <a:avLst/>
          </a:prstGeom>
        </p:spPr>
      </p:pic>
      <p:grpSp>
        <p:nvGrpSpPr>
          <p:cNvPr id="48" name="그룹 1003">
            <a:extLst>
              <a:ext uri="{FF2B5EF4-FFF2-40B4-BE49-F238E27FC236}">
                <a16:creationId xmlns:a16="http://schemas.microsoft.com/office/drawing/2014/main" id="{13D9F1C1-C273-4AD2-85C0-1D8726A80B0D}"/>
              </a:ext>
            </a:extLst>
          </p:cNvPr>
          <p:cNvGrpSpPr/>
          <p:nvPr/>
        </p:nvGrpSpPr>
        <p:grpSpPr>
          <a:xfrm>
            <a:off x="11678530" y="3137608"/>
            <a:ext cx="6292575" cy="4438934"/>
            <a:chOff x="11678530" y="3137608"/>
            <a:chExt cx="6292575" cy="4438934"/>
          </a:xfrm>
        </p:grpSpPr>
        <p:pic>
          <p:nvPicPr>
            <p:cNvPr id="49" name="Object 12">
              <a:extLst>
                <a:ext uri="{FF2B5EF4-FFF2-40B4-BE49-F238E27FC236}">
                  <a16:creationId xmlns:a16="http://schemas.microsoft.com/office/drawing/2014/main" id="{465560E9-A2DC-4B60-A0DA-C3EB815EE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78530" y="3137608"/>
              <a:ext cx="6292575" cy="4438934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04FD7D17-8921-4C40-9158-71A7107FAC4E}"/>
              </a:ext>
            </a:extLst>
          </p:cNvPr>
          <p:cNvSpPr txBox="1"/>
          <p:nvPr/>
        </p:nvSpPr>
        <p:spPr>
          <a:xfrm>
            <a:off x="11149919" y="4870866"/>
            <a:ext cx="73497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AutoNum type="arabicPeriod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고정크기 입력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&amp;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시퀀스 출력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14350" indent="-514350" algn="ctr">
              <a:buAutoNum type="arabicPeriod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시퀀스 입력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&amp;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고정크기 출력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14350" indent="-514350" algn="ctr">
              <a:buAutoNum type="arabicPeriod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시퀀스 입력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&amp;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시퀀스 출력</a:t>
            </a:r>
          </a:p>
        </p:txBody>
      </p:sp>
      <p:pic>
        <p:nvPicPr>
          <p:cNvPr id="50" name="Object 1">
            <a:extLst>
              <a:ext uri="{FF2B5EF4-FFF2-40B4-BE49-F238E27FC236}">
                <a16:creationId xmlns:a16="http://schemas.microsoft.com/office/drawing/2014/main" id="{AA8BC73B-E6B1-463E-8F66-8804A0DD84DB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51" name="Object 2">
            <a:extLst>
              <a:ext uri="{FF2B5EF4-FFF2-40B4-BE49-F238E27FC236}">
                <a16:creationId xmlns:a16="http://schemas.microsoft.com/office/drawing/2014/main" id="{01299317-3E14-4DE2-9E0D-9080DAE3961A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52" name="그룹 1001">
            <a:extLst>
              <a:ext uri="{FF2B5EF4-FFF2-40B4-BE49-F238E27FC236}">
                <a16:creationId xmlns:a16="http://schemas.microsoft.com/office/drawing/2014/main" id="{92FC510F-9154-4ADE-A505-384BA961061B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3" name="Object 4">
              <a:extLst>
                <a:ext uri="{FF2B5EF4-FFF2-40B4-BE49-F238E27FC236}">
                  <a16:creationId xmlns:a16="http://schemas.microsoft.com/office/drawing/2014/main" id="{628BFF86-C7A4-4F45-97FE-10FC4C1AE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39442E2-3DE2-46E5-B048-831F766D0D2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71600" y="2815406"/>
            <a:ext cx="8586880" cy="444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16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14" name="Object 6">
            <a:extLst>
              <a:ext uri="{FF2B5EF4-FFF2-40B4-BE49-F238E27FC236}">
                <a16:creationId xmlns:a16="http://schemas.microsoft.com/office/drawing/2014/main" id="{379925BD-C3DF-4841-86CA-2DF74690646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9997" y="485035"/>
            <a:ext cx="8780952" cy="10952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F55B2B9-2D81-4742-B823-64DB326CF49C}"/>
              </a:ext>
            </a:extLst>
          </p:cNvPr>
          <p:cNvSpPr txBox="1"/>
          <p:nvPr/>
        </p:nvSpPr>
        <p:spPr>
          <a:xfrm>
            <a:off x="914400" y="1707708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장기 의존성 문제점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2F67C0-DEB9-41E8-B845-88AD1EED3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2740973"/>
            <a:ext cx="9777752" cy="436483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BE6436C-F75B-4417-BF46-3E320EE5A1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0800" y="2166686"/>
            <a:ext cx="2890647" cy="15225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83F009A-9118-4946-9DB4-18B622E352D2}"/>
              </a:ext>
            </a:extLst>
          </p:cNvPr>
          <p:cNvSpPr txBox="1"/>
          <p:nvPr/>
        </p:nvSpPr>
        <p:spPr>
          <a:xfrm>
            <a:off x="10820400" y="4420225"/>
            <a:ext cx="8610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I grew up in France…..</a:t>
            </a:r>
          </a:p>
          <a:p>
            <a:r>
              <a:rPr lang="en-US" altLang="ko-KR" sz="4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 I speak fluent “</a:t>
            </a:r>
            <a:r>
              <a:rPr lang="en-US" altLang="ko-KR" sz="44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French</a:t>
            </a:r>
            <a:r>
              <a:rPr lang="en-US" altLang="ko-KR" sz="4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”</a:t>
            </a:r>
            <a:endParaRPr lang="ko-KR" altLang="en-US" sz="4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9247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9DBCB914-FC77-4FEC-96A9-7D0058A499FA}"/>
              </a:ext>
            </a:extLst>
          </p:cNvPr>
          <p:cNvSpPr txBox="1"/>
          <p:nvPr/>
        </p:nvSpPr>
        <p:spPr>
          <a:xfrm>
            <a:off x="914400" y="1707708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장기 의존성 문제 해결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81A750-BCE5-40A4-843D-6DE49C237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508179"/>
            <a:ext cx="11495444" cy="43603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B02B5FC-5FEE-458C-A645-B2C715E6B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840" y="7662194"/>
            <a:ext cx="10564963" cy="1834195"/>
          </a:xfrm>
          <a:prstGeom prst="rect">
            <a:avLst/>
          </a:prstGeom>
        </p:spPr>
      </p:pic>
      <p:pic>
        <p:nvPicPr>
          <p:cNvPr id="38" name="Object 13">
            <a:extLst>
              <a:ext uri="{FF2B5EF4-FFF2-40B4-BE49-F238E27FC236}">
                <a16:creationId xmlns:a16="http://schemas.microsoft.com/office/drawing/2014/main" id="{00811CB5-BF0D-41BA-BA1E-9B94036AF29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2137" y="423979"/>
            <a:ext cx="11314286" cy="1142857"/>
          </a:xfrm>
          <a:prstGeom prst="rect">
            <a:avLst/>
          </a:prstGeom>
        </p:spPr>
      </p:pic>
      <p:pic>
        <p:nvPicPr>
          <p:cNvPr id="39" name="Object 1">
            <a:extLst>
              <a:ext uri="{FF2B5EF4-FFF2-40B4-BE49-F238E27FC236}">
                <a16:creationId xmlns:a16="http://schemas.microsoft.com/office/drawing/2014/main" id="{11CDA95A-1186-44C2-9BB2-E6336FBBE8E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40" name="Object 2">
            <a:extLst>
              <a:ext uri="{FF2B5EF4-FFF2-40B4-BE49-F238E27FC236}">
                <a16:creationId xmlns:a16="http://schemas.microsoft.com/office/drawing/2014/main" id="{A052FBBE-70FC-43A1-9445-6EB23D1D853E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41" name="그룹 1001">
            <a:extLst>
              <a:ext uri="{FF2B5EF4-FFF2-40B4-BE49-F238E27FC236}">
                <a16:creationId xmlns:a16="http://schemas.microsoft.com/office/drawing/2014/main" id="{245E743C-5D44-43E6-9880-EBE8CB50222D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42" name="Object 4">
              <a:extLst>
                <a:ext uri="{FF2B5EF4-FFF2-40B4-BE49-F238E27FC236}">
                  <a16:creationId xmlns:a16="http://schemas.microsoft.com/office/drawing/2014/main" id="{5E859AEF-DB9D-4892-9A3F-CAF3F1343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ject 37">
            <a:extLst>
              <a:ext uri="{FF2B5EF4-FFF2-40B4-BE49-F238E27FC236}">
                <a16:creationId xmlns:a16="http://schemas.microsoft.com/office/drawing/2014/main" id="{4875BFAF-A603-4513-BE15-1CC76A29115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2519" y="430262"/>
            <a:ext cx="9513481" cy="1099824"/>
          </a:xfrm>
          <a:prstGeom prst="rect">
            <a:avLst/>
          </a:prstGeom>
        </p:spPr>
      </p:pic>
      <p:pic>
        <p:nvPicPr>
          <p:cNvPr id="12" name="Object 1">
            <a:extLst>
              <a:ext uri="{FF2B5EF4-FFF2-40B4-BE49-F238E27FC236}">
                <a16:creationId xmlns:a16="http://schemas.microsoft.com/office/drawing/2014/main" id="{5DD7FB12-7A95-40BE-96A2-83270482A94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13" name="Object 2">
            <a:extLst>
              <a:ext uri="{FF2B5EF4-FFF2-40B4-BE49-F238E27FC236}">
                <a16:creationId xmlns:a16="http://schemas.microsoft.com/office/drawing/2014/main" id="{E4FC9D55-7504-43B2-B3DB-688B3259FDA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5" name="그룹 1001">
            <a:extLst>
              <a:ext uri="{FF2B5EF4-FFF2-40B4-BE49-F238E27FC236}">
                <a16:creationId xmlns:a16="http://schemas.microsoft.com/office/drawing/2014/main" id="{067F3839-B3F1-494C-B56C-3FEBE1121B1C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8" name="Object 4">
              <a:extLst>
                <a:ext uri="{FF2B5EF4-FFF2-40B4-BE49-F238E27FC236}">
                  <a16:creationId xmlns:a16="http://schemas.microsoft.com/office/drawing/2014/main" id="{3764DFB2-314F-467E-9D9E-6A56489B2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FE929FD-414D-460D-8A22-84ED56E5C5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6400" y="2095500"/>
            <a:ext cx="11816976" cy="5029200"/>
          </a:xfrm>
          <a:prstGeom prst="rect">
            <a:avLst/>
          </a:prstGeom>
        </p:spPr>
      </p:pic>
      <p:grpSp>
        <p:nvGrpSpPr>
          <p:cNvPr id="20" name="그룹 1007">
            <a:extLst>
              <a:ext uri="{FF2B5EF4-FFF2-40B4-BE49-F238E27FC236}">
                <a16:creationId xmlns:a16="http://schemas.microsoft.com/office/drawing/2014/main" id="{FCB8B0B1-A0DD-456A-B8A1-5D6745D06BB3}"/>
              </a:ext>
            </a:extLst>
          </p:cNvPr>
          <p:cNvGrpSpPr/>
          <p:nvPr/>
        </p:nvGrpSpPr>
        <p:grpSpPr>
          <a:xfrm>
            <a:off x="11353800" y="2095500"/>
            <a:ext cx="1518560" cy="627352"/>
            <a:chOff x="10290963" y="4801220"/>
            <a:chExt cx="1518560" cy="627352"/>
          </a:xfrm>
        </p:grpSpPr>
        <p:pic>
          <p:nvPicPr>
            <p:cNvPr id="21" name="Object 27">
              <a:extLst>
                <a:ext uri="{FF2B5EF4-FFF2-40B4-BE49-F238E27FC236}">
                  <a16:creationId xmlns:a16="http://schemas.microsoft.com/office/drawing/2014/main" id="{0E3CE428-FE0F-4776-9415-1D187B254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90963" y="4801220"/>
              <a:ext cx="1518560" cy="627352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2B99890-012A-48B2-A119-728806A09891}"/>
              </a:ext>
            </a:extLst>
          </p:cNvPr>
          <p:cNvSpPr txBox="1"/>
          <p:nvPr/>
        </p:nvSpPr>
        <p:spPr>
          <a:xfrm>
            <a:off x="13048998" y="2057400"/>
            <a:ext cx="3562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3X3 kernel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사용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688051-EA52-49D7-87CB-32BD7670EB6B}"/>
              </a:ext>
            </a:extLst>
          </p:cNvPr>
          <p:cNvSpPr/>
          <p:nvPr/>
        </p:nvSpPr>
        <p:spPr>
          <a:xfrm>
            <a:off x="7772400" y="2642175"/>
            <a:ext cx="4267200" cy="6273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411757-F77C-461A-BAB0-8580379511D0}"/>
              </a:ext>
            </a:extLst>
          </p:cNvPr>
          <p:cNvSpPr txBox="1"/>
          <p:nvPr/>
        </p:nvSpPr>
        <p:spPr>
          <a:xfrm>
            <a:off x="952500" y="1520406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Vggnet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1049010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ject 37">
            <a:extLst>
              <a:ext uri="{FF2B5EF4-FFF2-40B4-BE49-F238E27FC236}">
                <a16:creationId xmlns:a16="http://schemas.microsoft.com/office/drawing/2014/main" id="{4875BFAF-A603-4513-BE15-1CC76A29115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2519" y="430262"/>
            <a:ext cx="9513481" cy="1099824"/>
          </a:xfrm>
          <a:prstGeom prst="rect">
            <a:avLst/>
          </a:prstGeom>
        </p:spPr>
      </p:pic>
      <p:pic>
        <p:nvPicPr>
          <p:cNvPr id="12" name="Object 1">
            <a:extLst>
              <a:ext uri="{FF2B5EF4-FFF2-40B4-BE49-F238E27FC236}">
                <a16:creationId xmlns:a16="http://schemas.microsoft.com/office/drawing/2014/main" id="{5DD7FB12-7A95-40BE-96A2-83270482A94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13" name="Object 2">
            <a:extLst>
              <a:ext uri="{FF2B5EF4-FFF2-40B4-BE49-F238E27FC236}">
                <a16:creationId xmlns:a16="http://schemas.microsoft.com/office/drawing/2014/main" id="{E4FC9D55-7504-43B2-B3DB-688B3259FDA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5" name="그룹 1001">
            <a:extLst>
              <a:ext uri="{FF2B5EF4-FFF2-40B4-BE49-F238E27FC236}">
                <a16:creationId xmlns:a16="http://schemas.microsoft.com/office/drawing/2014/main" id="{067F3839-B3F1-494C-B56C-3FEBE1121B1C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8" name="Object 4">
              <a:extLst>
                <a:ext uri="{FF2B5EF4-FFF2-40B4-BE49-F238E27FC236}">
                  <a16:creationId xmlns:a16="http://schemas.microsoft.com/office/drawing/2014/main" id="{3764DFB2-314F-467E-9D9E-6A56489B2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FE929FD-414D-460D-8A22-84ED56E5C5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6400" y="2095500"/>
            <a:ext cx="11816976" cy="5029200"/>
          </a:xfrm>
          <a:prstGeom prst="rect">
            <a:avLst/>
          </a:prstGeom>
        </p:spPr>
      </p:pic>
      <p:grpSp>
        <p:nvGrpSpPr>
          <p:cNvPr id="20" name="그룹 1007">
            <a:extLst>
              <a:ext uri="{FF2B5EF4-FFF2-40B4-BE49-F238E27FC236}">
                <a16:creationId xmlns:a16="http://schemas.microsoft.com/office/drawing/2014/main" id="{FCB8B0B1-A0DD-456A-B8A1-5D6745D06BB3}"/>
              </a:ext>
            </a:extLst>
          </p:cNvPr>
          <p:cNvGrpSpPr/>
          <p:nvPr/>
        </p:nvGrpSpPr>
        <p:grpSpPr>
          <a:xfrm>
            <a:off x="13048998" y="4256085"/>
            <a:ext cx="1518560" cy="627352"/>
            <a:chOff x="10290963" y="4801220"/>
            <a:chExt cx="1518560" cy="627352"/>
          </a:xfrm>
        </p:grpSpPr>
        <p:pic>
          <p:nvPicPr>
            <p:cNvPr id="21" name="Object 27">
              <a:extLst>
                <a:ext uri="{FF2B5EF4-FFF2-40B4-BE49-F238E27FC236}">
                  <a16:creationId xmlns:a16="http://schemas.microsoft.com/office/drawing/2014/main" id="{0E3CE428-FE0F-4776-9415-1D187B254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90963" y="4801220"/>
              <a:ext cx="1518560" cy="627352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2B99890-012A-48B2-A119-728806A09891}"/>
              </a:ext>
            </a:extLst>
          </p:cNvPr>
          <p:cNvSpPr txBox="1"/>
          <p:nvPr/>
        </p:nvSpPr>
        <p:spPr>
          <a:xfrm>
            <a:off x="13820470" y="4652290"/>
            <a:ext cx="3562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파라미터 개수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688051-EA52-49D7-87CB-32BD7670EB6B}"/>
              </a:ext>
            </a:extLst>
          </p:cNvPr>
          <p:cNvSpPr/>
          <p:nvPr/>
        </p:nvSpPr>
        <p:spPr>
          <a:xfrm>
            <a:off x="7845880" y="3771900"/>
            <a:ext cx="4267200" cy="6273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121D25-6A7B-4748-8592-8387FC6D5F5C}"/>
              </a:ext>
            </a:extLst>
          </p:cNvPr>
          <p:cNvSpPr/>
          <p:nvPr/>
        </p:nvSpPr>
        <p:spPr>
          <a:xfrm>
            <a:off x="10827152" y="4944251"/>
            <a:ext cx="2057400" cy="23621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08E91F-FFB7-433B-BBF4-4743C1E9FA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81762" y="3949534"/>
            <a:ext cx="1643063" cy="14055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3EFE4F-BC00-4314-9A9C-A3C09A25977A}"/>
              </a:ext>
            </a:extLst>
          </p:cNvPr>
          <p:cNvSpPr txBox="1"/>
          <p:nvPr/>
        </p:nvSpPr>
        <p:spPr>
          <a:xfrm>
            <a:off x="952500" y="1520406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Vggnet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2102642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ject 37">
            <a:extLst>
              <a:ext uri="{FF2B5EF4-FFF2-40B4-BE49-F238E27FC236}">
                <a16:creationId xmlns:a16="http://schemas.microsoft.com/office/drawing/2014/main" id="{4875BFAF-A603-4513-BE15-1CC76A29115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2519" y="430262"/>
            <a:ext cx="9513481" cy="1099824"/>
          </a:xfrm>
          <a:prstGeom prst="rect">
            <a:avLst/>
          </a:prstGeom>
        </p:spPr>
      </p:pic>
      <p:pic>
        <p:nvPicPr>
          <p:cNvPr id="12" name="Object 1">
            <a:extLst>
              <a:ext uri="{FF2B5EF4-FFF2-40B4-BE49-F238E27FC236}">
                <a16:creationId xmlns:a16="http://schemas.microsoft.com/office/drawing/2014/main" id="{5DD7FB12-7A95-40BE-96A2-83270482A94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13" name="Object 2">
            <a:extLst>
              <a:ext uri="{FF2B5EF4-FFF2-40B4-BE49-F238E27FC236}">
                <a16:creationId xmlns:a16="http://schemas.microsoft.com/office/drawing/2014/main" id="{E4FC9D55-7504-43B2-B3DB-688B3259FDA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5" name="그룹 1001">
            <a:extLst>
              <a:ext uri="{FF2B5EF4-FFF2-40B4-BE49-F238E27FC236}">
                <a16:creationId xmlns:a16="http://schemas.microsoft.com/office/drawing/2014/main" id="{067F3839-B3F1-494C-B56C-3FEBE1121B1C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8" name="Object 4">
              <a:extLst>
                <a:ext uri="{FF2B5EF4-FFF2-40B4-BE49-F238E27FC236}">
                  <a16:creationId xmlns:a16="http://schemas.microsoft.com/office/drawing/2014/main" id="{3764DFB2-314F-467E-9D9E-6A56489B2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89A7086-2F82-4226-AD13-AC16B761489A}"/>
              </a:ext>
            </a:extLst>
          </p:cNvPr>
          <p:cNvGrpSpPr/>
          <p:nvPr/>
        </p:nvGrpSpPr>
        <p:grpSpPr>
          <a:xfrm>
            <a:off x="6138438" y="6703293"/>
            <a:ext cx="885714" cy="961374"/>
            <a:chOff x="6387623" y="8404211"/>
            <a:chExt cx="885714" cy="961374"/>
          </a:xfrm>
        </p:grpSpPr>
        <p:pic>
          <p:nvPicPr>
            <p:cNvPr id="36" name="Object 2">
              <a:extLst>
                <a:ext uri="{FF2B5EF4-FFF2-40B4-BE49-F238E27FC236}">
                  <a16:creationId xmlns:a16="http://schemas.microsoft.com/office/drawing/2014/main" id="{CCA52E68-A8E1-4FB2-A079-785D270F9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87623" y="8404211"/>
              <a:ext cx="885714" cy="961374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D4D1945-8A30-4DCF-853C-B0DD389AA6EB}"/>
              </a:ext>
            </a:extLst>
          </p:cNvPr>
          <p:cNvGrpSpPr/>
          <p:nvPr/>
        </p:nvGrpSpPr>
        <p:grpSpPr>
          <a:xfrm>
            <a:off x="11945998" y="3706013"/>
            <a:ext cx="897313" cy="771429"/>
            <a:chOff x="12195183" y="5406931"/>
            <a:chExt cx="897313" cy="771429"/>
          </a:xfrm>
        </p:grpSpPr>
        <p:pic>
          <p:nvPicPr>
            <p:cNvPr id="35" name="Object 5">
              <a:extLst>
                <a:ext uri="{FF2B5EF4-FFF2-40B4-BE49-F238E27FC236}">
                  <a16:creationId xmlns:a16="http://schemas.microsoft.com/office/drawing/2014/main" id="{75F87FE3-2018-4A4B-9B87-4443100F6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95183" y="5406931"/>
              <a:ext cx="897313" cy="771429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25BE53D-F9E5-4A40-B3B0-A523B89A82EC}"/>
              </a:ext>
            </a:extLst>
          </p:cNvPr>
          <p:cNvGrpSpPr/>
          <p:nvPr/>
        </p:nvGrpSpPr>
        <p:grpSpPr>
          <a:xfrm>
            <a:off x="6627160" y="2331771"/>
            <a:ext cx="4873977" cy="4873977"/>
            <a:chOff x="6876345" y="4032689"/>
            <a:chExt cx="4873977" cy="4873977"/>
          </a:xfrm>
        </p:grpSpPr>
        <p:pic>
          <p:nvPicPr>
            <p:cNvPr id="34" name="Object 8">
              <a:extLst>
                <a:ext uri="{FF2B5EF4-FFF2-40B4-BE49-F238E27FC236}">
                  <a16:creationId xmlns:a16="http://schemas.microsoft.com/office/drawing/2014/main" id="{9FB9FE0F-7AA5-4BA4-B23F-83B141504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76345" y="4032689"/>
              <a:ext cx="4873977" cy="4873977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B273940-57FB-4F4D-BA43-AD4F04BF70E8}"/>
              </a:ext>
            </a:extLst>
          </p:cNvPr>
          <p:cNvGrpSpPr/>
          <p:nvPr/>
        </p:nvGrpSpPr>
        <p:grpSpPr>
          <a:xfrm>
            <a:off x="6581295" y="3100302"/>
            <a:ext cx="1518560" cy="627352"/>
            <a:chOff x="6830480" y="4801220"/>
            <a:chExt cx="1518560" cy="627352"/>
          </a:xfrm>
        </p:grpSpPr>
        <p:pic>
          <p:nvPicPr>
            <p:cNvPr id="33" name="Object 11">
              <a:extLst>
                <a:ext uri="{FF2B5EF4-FFF2-40B4-BE49-F238E27FC236}">
                  <a16:creationId xmlns:a16="http://schemas.microsoft.com/office/drawing/2014/main" id="{A265C12C-FDD3-4436-8035-A7DF04DD6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30480" y="4801220"/>
              <a:ext cx="1518560" cy="627352"/>
            </a:xfrm>
            <a:prstGeom prst="rect">
              <a:avLst/>
            </a:prstGeom>
          </p:spPr>
        </p:pic>
      </p:grpSp>
      <p:pic>
        <p:nvPicPr>
          <p:cNvPr id="23" name="Object 13">
            <a:extLst>
              <a:ext uri="{FF2B5EF4-FFF2-40B4-BE49-F238E27FC236}">
                <a16:creationId xmlns:a16="http://schemas.microsoft.com/office/drawing/2014/main" id="{A18DBF05-9877-4CD5-853D-EA80C133E166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820342" y="3308609"/>
            <a:ext cx="4314286" cy="2828571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3A131A1F-6191-4FDF-B047-5EB39258D220}"/>
              </a:ext>
            </a:extLst>
          </p:cNvPr>
          <p:cNvGrpSpPr/>
          <p:nvPr/>
        </p:nvGrpSpPr>
        <p:grpSpPr>
          <a:xfrm>
            <a:off x="10221050" y="4091728"/>
            <a:ext cx="1518560" cy="627352"/>
            <a:chOff x="10470235" y="5792646"/>
            <a:chExt cx="1518560" cy="627352"/>
          </a:xfrm>
        </p:grpSpPr>
        <p:pic>
          <p:nvPicPr>
            <p:cNvPr id="32" name="Object 15">
              <a:extLst>
                <a:ext uri="{FF2B5EF4-FFF2-40B4-BE49-F238E27FC236}">
                  <a16:creationId xmlns:a16="http://schemas.microsoft.com/office/drawing/2014/main" id="{B2BAFD36-3E12-4134-9429-C8CC8FE8C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70235" y="5792646"/>
              <a:ext cx="1518560" cy="627352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B7B8BCE-FE3F-4131-AFEC-1FA8C8EA70CE}"/>
              </a:ext>
            </a:extLst>
          </p:cNvPr>
          <p:cNvGrpSpPr/>
          <p:nvPr/>
        </p:nvGrpSpPr>
        <p:grpSpPr>
          <a:xfrm>
            <a:off x="7375112" y="6703293"/>
            <a:ext cx="1518560" cy="627352"/>
            <a:chOff x="7624297" y="8404211"/>
            <a:chExt cx="1518560" cy="627352"/>
          </a:xfrm>
        </p:grpSpPr>
        <p:pic>
          <p:nvPicPr>
            <p:cNvPr id="31" name="Object 18">
              <a:extLst>
                <a:ext uri="{FF2B5EF4-FFF2-40B4-BE49-F238E27FC236}">
                  <a16:creationId xmlns:a16="http://schemas.microsoft.com/office/drawing/2014/main" id="{4165E1E7-6B19-4238-AB16-389B3878C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24297" y="8404211"/>
              <a:ext cx="1518560" cy="627352"/>
            </a:xfrm>
            <a:prstGeom prst="rect">
              <a:avLst/>
            </a:prstGeom>
          </p:spPr>
        </p:pic>
      </p:grpSp>
      <p:pic>
        <p:nvPicPr>
          <p:cNvPr id="26" name="Object 20">
            <a:extLst>
              <a:ext uri="{FF2B5EF4-FFF2-40B4-BE49-F238E27FC236}">
                <a16:creationId xmlns:a16="http://schemas.microsoft.com/office/drawing/2014/main" id="{6BDC5DD7-046E-44FB-8E89-D1F186183BF9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60340" y="2613321"/>
            <a:ext cx="3695238" cy="1809524"/>
          </a:xfrm>
          <a:prstGeom prst="rect">
            <a:avLst/>
          </a:prstGeom>
        </p:spPr>
      </p:pic>
      <p:pic>
        <p:nvPicPr>
          <p:cNvPr id="27" name="Object 21">
            <a:extLst>
              <a:ext uri="{FF2B5EF4-FFF2-40B4-BE49-F238E27FC236}">
                <a16:creationId xmlns:a16="http://schemas.microsoft.com/office/drawing/2014/main" id="{F329724C-285F-44FA-B7AB-21931EF6CA41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88951" y="6812372"/>
            <a:ext cx="3685714" cy="1142857"/>
          </a:xfrm>
          <a:prstGeom prst="rect">
            <a:avLst/>
          </a:prstGeom>
        </p:spPr>
      </p:pic>
      <p:pic>
        <p:nvPicPr>
          <p:cNvPr id="28" name="Object 22">
            <a:extLst>
              <a:ext uri="{FF2B5EF4-FFF2-40B4-BE49-F238E27FC236}">
                <a16:creationId xmlns:a16="http://schemas.microsoft.com/office/drawing/2014/main" id="{BF4EC925-1BCB-4A51-B0AC-5F14251C4FAF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003850" y="3711733"/>
            <a:ext cx="3723810" cy="1809524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D3C52023-EC11-42C0-9F67-D5426524D030}"/>
              </a:ext>
            </a:extLst>
          </p:cNvPr>
          <p:cNvGrpSpPr/>
          <p:nvPr/>
        </p:nvGrpSpPr>
        <p:grpSpPr>
          <a:xfrm>
            <a:off x="5424460" y="2736820"/>
            <a:ext cx="942071" cy="852143"/>
            <a:chOff x="5673645" y="4437738"/>
            <a:chExt cx="942071" cy="852143"/>
          </a:xfrm>
        </p:grpSpPr>
        <p:pic>
          <p:nvPicPr>
            <p:cNvPr id="30" name="Object 24">
              <a:extLst>
                <a:ext uri="{FF2B5EF4-FFF2-40B4-BE49-F238E27FC236}">
                  <a16:creationId xmlns:a16="http://schemas.microsoft.com/office/drawing/2014/main" id="{90BEFC5B-163E-4E2D-80C5-B746B9CCC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73645" y="4437738"/>
              <a:ext cx="942071" cy="852143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BC15215-481D-4622-BA01-878C9DBBD653}"/>
              </a:ext>
            </a:extLst>
          </p:cNvPr>
          <p:cNvSpPr txBox="1"/>
          <p:nvPr/>
        </p:nvSpPr>
        <p:spPr>
          <a:xfrm>
            <a:off x="950278" y="1562744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Vggnet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특징</a:t>
            </a:r>
          </a:p>
        </p:txBody>
      </p:sp>
    </p:spTree>
    <p:extLst>
      <p:ext uri="{BB962C8B-B14F-4D97-AF65-F5344CB8AC3E}">
        <p14:creationId xmlns:p14="http://schemas.microsoft.com/office/powerpoint/2010/main" val="2898841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ject 37">
            <a:extLst>
              <a:ext uri="{FF2B5EF4-FFF2-40B4-BE49-F238E27FC236}">
                <a16:creationId xmlns:a16="http://schemas.microsoft.com/office/drawing/2014/main" id="{4875BFAF-A603-4513-BE15-1CC76A29115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2519" y="430262"/>
            <a:ext cx="9513481" cy="109982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BC15215-481D-4622-BA01-878C9DBBD653}"/>
              </a:ext>
            </a:extLst>
          </p:cNvPr>
          <p:cNvSpPr txBox="1"/>
          <p:nvPr/>
        </p:nvSpPr>
        <p:spPr>
          <a:xfrm>
            <a:off x="950278" y="1562744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Vggnet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망의 깊이</a:t>
            </a:r>
          </a:p>
        </p:txBody>
      </p:sp>
      <p:pic>
        <p:nvPicPr>
          <p:cNvPr id="44" name="Object 2">
            <a:extLst>
              <a:ext uri="{FF2B5EF4-FFF2-40B4-BE49-F238E27FC236}">
                <a16:creationId xmlns:a16="http://schemas.microsoft.com/office/drawing/2014/main" id="{B8B508E1-0D62-40DD-9B36-3B6F08D02C4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74286" y="0"/>
            <a:ext cx="7011429" cy="10293333"/>
          </a:xfrm>
          <a:prstGeom prst="rect">
            <a:avLst/>
          </a:prstGeom>
        </p:spPr>
      </p:pic>
      <p:grpSp>
        <p:nvGrpSpPr>
          <p:cNvPr id="45" name="그룹 1003">
            <a:extLst>
              <a:ext uri="{FF2B5EF4-FFF2-40B4-BE49-F238E27FC236}">
                <a16:creationId xmlns:a16="http://schemas.microsoft.com/office/drawing/2014/main" id="{D230381C-BA91-415C-BF10-109C04C50691}"/>
              </a:ext>
            </a:extLst>
          </p:cNvPr>
          <p:cNvGrpSpPr/>
          <p:nvPr/>
        </p:nvGrpSpPr>
        <p:grpSpPr>
          <a:xfrm>
            <a:off x="11678530" y="3137608"/>
            <a:ext cx="6292575" cy="4438934"/>
            <a:chOff x="11678530" y="3137608"/>
            <a:chExt cx="6292575" cy="4438934"/>
          </a:xfrm>
        </p:grpSpPr>
        <p:pic>
          <p:nvPicPr>
            <p:cNvPr id="46" name="Object 12">
              <a:extLst>
                <a:ext uri="{FF2B5EF4-FFF2-40B4-BE49-F238E27FC236}">
                  <a16:creationId xmlns:a16="http://schemas.microsoft.com/office/drawing/2014/main" id="{73581231-079A-4373-88D9-5A7FC76D5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78530" y="3137608"/>
              <a:ext cx="6292575" cy="4438934"/>
            </a:xfrm>
            <a:prstGeom prst="rect">
              <a:avLst/>
            </a:prstGeom>
          </p:spPr>
        </p:pic>
      </p:grpSp>
      <p:pic>
        <p:nvPicPr>
          <p:cNvPr id="47" name="Object 1">
            <a:extLst>
              <a:ext uri="{FF2B5EF4-FFF2-40B4-BE49-F238E27FC236}">
                <a16:creationId xmlns:a16="http://schemas.microsoft.com/office/drawing/2014/main" id="{CE38F950-5EC5-4AA2-BBBA-DF189AAFFF27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48" name="Object 2">
            <a:extLst>
              <a:ext uri="{FF2B5EF4-FFF2-40B4-BE49-F238E27FC236}">
                <a16:creationId xmlns:a16="http://schemas.microsoft.com/office/drawing/2014/main" id="{09C82FE6-506C-4378-876A-9C4DE3F220B4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49" name="그룹 1001">
            <a:extLst>
              <a:ext uri="{FF2B5EF4-FFF2-40B4-BE49-F238E27FC236}">
                <a16:creationId xmlns:a16="http://schemas.microsoft.com/office/drawing/2014/main" id="{6B82311B-AC25-44E2-A57E-84C3666927A6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0" name="Object 4">
              <a:extLst>
                <a:ext uri="{FF2B5EF4-FFF2-40B4-BE49-F238E27FC236}">
                  <a16:creationId xmlns:a16="http://schemas.microsoft.com/office/drawing/2014/main" id="{53BD9B24-FDF8-466C-9453-4566A5209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7660670-DFEF-4A25-BBF2-3E37108616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8293" y="3137608"/>
            <a:ext cx="6980311" cy="502421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4CD7898-D586-400C-995B-7418443DACD8}"/>
              </a:ext>
            </a:extLst>
          </p:cNvPr>
          <p:cNvSpPr txBox="1"/>
          <p:nvPr/>
        </p:nvSpPr>
        <p:spPr>
          <a:xfrm>
            <a:off x="12864431" y="4326023"/>
            <a:ext cx="407892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receptive field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의 크기가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3x3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filter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 여러 개를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stack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하는 구조를 택한 것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01F5F834-0BC6-4F62-AA76-DA09D02178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06121" y="7400546"/>
            <a:ext cx="2890647" cy="152255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FE87C99F-DF9B-430E-A7D1-8BF5DEBC9583}"/>
              </a:ext>
            </a:extLst>
          </p:cNvPr>
          <p:cNvSpPr txBox="1"/>
          <p:nvPr/>
        </p:nvSpPr>
        <p:spPr>
          <a:xfrm>
            <a:off x="12202840" y="8380236"/>
            <a:ext cx="5170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“</a:t>
            </a:r>
            <a:r>
              <a:rPr lang="ko-KR" altLang="en-US" sz="44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학습 속도 </a:t>
            </a:r>
            <a:r>
              <a:rPr lang="ko-KR" altLang="en-US" sz="4400" dirty="0" err="1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빨라짐</a:t>
            </a:r>
            <a:r>
              <a:rPr lang="en-US" altLang="ko-KR" sz="44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”</a:t>
            </a:r>
            <a:endParaRPr lang="ko-KR" altLang="en-US" sz="4400" dirty="0">
              <a:solidFill>
                <a:srgbClr val="FF000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4924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12" name="Object 37">
            <a:extLst>
              <a:ext uri="{FF2B5EF4-FFF2-40B4-BE49-F238E27FC236}">
                <a16:creationId xmlns:a16="http://schemas.microsoft.com/office/drawing/2014/main" id="{6C9294AA-77A9-4A24-B5B3-564C947C6D3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2519" y="430262"/>
            <a:ext cx="9513481" cy="10998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B10DB7-3C61-4D42-9F72-84C098DAA187}"/>
              </a:ext>
            </a:extLst>
          </p:cNvPr>
          <p:cNvSpPr txBox="1"/>
          <p:nvPr/>
        </p:nvSpPr>
        <p:spPr>
          <a:xfrm>
            <a:off x="950278" y="1562744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Vggnet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망의 깊이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209749-CDE1-4FBF-B15C-AC69893B62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470" y="2476500"/>
            <a:ext cx="9513481" cy="73802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8CFE55-2C7E-4E27-B938-32A488BBD9DD}"/>
              </a:ext>
            </a:extLst>
          </p:cNvPr>
          <p:cNvSpPr txBox="1"/>
          <p:nvPr/>
        </p:nvSpPr>
        <p:spPr>
          <a:xfrm>
            <a:off x="10235482" y="5258678"/>
            <a:ext cx="8610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VGGNet</a:t>
            </a:r>
            <a:r>
              <a:rPr lang="ko-KR" altLang="en-US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은 </a:t>
            </a:r>
            <a:r>
              <a:rPr lang="en-US" altLang="ko-KR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11-layer </a:t>
            </a:r>
            <a:r>
              <a:rPr lang="ko-KR" altLang="en-US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구조의 학습 결과를</a:t>
            </a:r>
            <a:endParaRPr lang="en-US" altLang="ko-KR" sz="28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더 깊은 </a:t>
            </a:r>
            <a:r>
              <a:rPr lang="en-US" altLang="ko-KR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layer</a:t>
            </a:r>
            <a:r>
              <a:rPr lang="ko-KR" altLang="en-US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의 파라미터 초기화 시에 이용함으로써 학습의 시간을 줄이고</a:t>
            </a:r>
            <a:r>
              <a:rPr lang="en-US" altLang="ko-KR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vanishing gradient</a:t>
            </a:r>
          </a:p>
          <a:p>
            <a:pPr algn="ctr"/>
            <a:r>
              <a:rPr lang="en-US" altLang="ko-KR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문제도 해결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4EED3FB-3BE2-4F1F-9401-773B6D2E35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36982">
            <a:off x="11463909" y="2616114"/>
            <a:ext cx="2890647" cy="152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33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Object 2">
            <a:extLst>
              <a:ext uri="{FF2B5EF4-FFF2-40B4-BE49-F238E27FC236}">
                <a16:creationId xmlns:a16="http://schemas.microsoft.com/office/drawing/2014/main" id="{B8B508E1-0D62-40DD-9B36-3B6F08D02C4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74286" y="0"/>
            <a:ext cx="7011429" cy="10293333"/>
          </a:xfrm>
          <a:prstGeom prst="rect">
            <a:avLst/>
          </a:prstGeom>
        </p:spPr>
      </p:pic>
      <p:grpSp>
        <p:nvGrpSpPr>
          <p:cNvPr id="45" name="그룹 1003">
            <a:extLst>
              <a:ext uri="{FF2B5EF4-FFF2-40B4-BE49-F238E27FC236}">
                <a16:creationId xmlns:a16="http://schemas.microsoft.com/office/drawing/2014/main" id="{D230381C-BA91-415C-BF10-109C04C50691}"/>
              </a:ext>
            </a:extLst>
          </p:cNvPr>
          <p:cNvGrpSpPr/>
          <p:nvPr/>
        </p:nvGrpSpPr>
        <p:grpSpPr>
          <a:xfrm>
            <a:off x="11678530" y="3137608"/>
            <a:ext cx="6292575" cy="4438934"/>
            <a:chOff x="11678530" y="3137608"/>
            <a:chExt cx="6292575" cy="4438934"/>
          </a:xfrm>
        </p:grpSpPr>
        <p:pic>
          <p:nvPicPr>
            <p:cNvPr id="46" name="Object 12">
              <a:extLst>
                <a:ext uri="{FF2B5EF4-FFF2-40B4-BE49-F238E27FC236}">
                  <a16:creationId xmlns:a16="http://schemas.microsoft.com/office/drawing/2014/main" id="{73581231-079A-4373-88D9-5A7FC76D5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78530" y="3137608"/>
              <a:ext cx="6292575" cy="4438934"/>
            </a:xfrm>
            <a:prstGeom prst="rect">
              <a:avLst/>
            </a:prstGeom>
          </p:spPr>
        </p:pic>
      </p:grpSp>
      <p:pic>
        <p:nvPicPr>
          <p:cNvPr id="47" name="Object 1">
            <a:extLst>
              <a:ext uri="{FF2B5EF4-FFF2-40B4-BE49-F238E27FC236}">
                <a16:creationId xmlns:a16="http://schemas.microsoft.com/office/drawing/2014/main" id="{CE38F950-5EC5-4AA2-BBBA-DF189AAFFF2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48" name="Object 2">
            <a:extLst>
              <a:ext uri="{FF2B5EF4-FFF2-40B4-BE49-F238E27FC236}">
                <a16:creationId xmlns:a16="http://schemas.microsoft.com/office/drawing/2014/main" id="{09C82FE6-506C-4378-876A-9C4DE3F220B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49" name="그룹 1001">
            <a:extLst>
              <a:ext uri="{FF2B5EF4-FFF2-40B4-BE49-F238E27FC236}">
                <a16:creationId xmlns:a16="http://schemas.microsoft.com/office/drawing/2014/main" id="{6B82311B-AC25-44E2-A57E-84C3666927A6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0" name="Object 4">
              <a:extLst>
                <a:ext uri="{FF2B5EF4-FFF2-40B4-BE49-F238E27FC236}">
                  <a16:creationId xmlns:a16="http://schemas.microsoft.com/office/drawing/2014/main" id="{53BD9B24-FDF8-466C-9453-4566A5209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14CD7898-D586-400C-995B-7418443DACD8}"/>
              </a:ext>
            </a:extLst>
          </p:cNvPr>
          <p:cNvSpPr txBox="1"/>
          <p:nvPr/>
        </p:nvSpPr>
        <p:spPr>
          <a:xfrm>
            <a:off x="11633712" y="3891463"/>
            <a:ext cx="62925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층이 깊어질수록 발생되는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gradient vanishing/exploding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문제를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“</a:t>
            </a:r>
            <a:r>
              <a:rPr lang="en-US" altLang="ko-KR" sz="3200" dirty="0" err="1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shorcut</a:t>
            </a:r>
            <a:r>
              <a:rPr lang="en-US" altLang="ko-KR" sz="32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(Skip) connection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”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로 해결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9786CD6-E4B1-4512-897C-EA93075D90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730" y="455058"/>
            <a:ext cx="6602985" cy="7068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34BB057-8FBA-491B-B99D-F3255085BC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0513" y="2420900"/>
            <a:ext cx="8143487" cy="494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56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4745" y="59671"/>
            <a:ext cx="6171429" cy="73142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B960757-B09A-4F33-AEDF-07A4BC461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24"/>
            <a:ext cx="18287999" cy="1029004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Object 2">
            <a:extLst>
              <a:ext uri="{FF2B5EF4-FFF2-40B4-BE49-F238E27FC236}">
                <a16:creationId xmlns:a16="http://schemas.microsoft.com/office/drawing/2014/main" id="{B8B508E1-0D62-40DD-9B36-3B6F08D02C4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74286" y="0"/>
            <a:ext cx="7011429" cy="10293333"/>
          </a:xfrm>
          <a:prstGeom prst="rect">
            <a:avLst/>
          </a:prstGeom>
        </p:spPr>
      </p:pic>
      <p:grpSp>
        <p:nvGrpSpPr>
          <p:cNvPr id="45" name="그룹 1003">
            <a:extLst>
              <a:ext uri="{FF2B5EF4-FFF2-40B4-BE49-F238E27FC236}">
                <a16:creationId xmlns:a16="http://schemas.microsoft.com/office/drawing/2014/main" id="{D230381C-BA91-415C-BF10-109C04C50691}"/>
              </a:ext>
            </a:extLst>
          </p:cNvPr>
          <p:cNvGrpSpPr/>
          <p:nvPr/>
        </p:nvGrpSpPr>
        <p:grpSpPr>
          <a:xfrm>
            <a:off x="11678530" y="3137608"/>
            <a:ext cx="6292575" cy="4438934"/>
            <a:chOff x="11678530" y="3137608"/>
            <a:chExt cx="6292575" cy="4438934"/>
          </a:xfrm>
        </p:grpSpPr>
        <p:pic>
          <p:nvPicPr>
            <p:cNvPr id="46" name="Object 12">
              <a:extLst>
                <a:ext uri="{FF2B5EF4-FFF2-40B4-BE49-F238E27FC236}">
                  <a16:creationId xmlns:a16="http://schemas.microsoft.com/office/drawing/2014/main" id="{73581231-079A-4373-88D9-5A7FC76D5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78530" y="3137608"/>
              <a:ext cx="6292575" cy="4438934"/>
            </a:xfrm>
            <a:prstGeom prst="rect">
              <a:avLst/>
            </a:prstGeom>
          </p:spPr>
        </p:pic>
      </p:grpSp>
      <p:pic>
        <p:nvPicPr>
          <p:cNvPr id="47" name="Object 1">
            <a:extLst>
              <a:ext uri="{FF2B5EF4-FFF2-40B4-BE49-F238E27FC236}">
                <a16:creationId xmlns:a16="http://schemas.microsoft.com/office/drawing/2014/main" id="{CE38F950-5EC5-4AA2-BBBA-DF189AAFFF2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48" name="Object 2">
            <a:extLst>
              <a:ext uri="{FF2B5EF4-FFF2-40B4-BE49-F238E27FC236}">
                <a16:creationId xmlns:a16="http://schemas.microsoft.com/office/drawing/2014/main" id="{09C82FE6-506C-4378-876A-9C4DE3F220B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49" name="그룹 1001">
            <a:extLst>
              <a:ext uri="{FF2B5EF4-FFF2-40B4-BE49-F238E27FC236}">
                <a16:creationId xmlns:a16="http://schemas.microsoft.com/office/drawing/2014/main" id="{6B82311B-AC25-44E2-A57E-84C3666927A6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0" name="Object 4">
              <a:extLst>
                <a:ext uri="{FF2B5EF4-FFF2-40B4-BE49-F238E27FC236}">
                  <a16:creationId xmlns:a16="http://schemas.microsoft.com/office/drawing/2014/main" id="{53BD9B24-FDF8-466C-9453-4566A5209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14CD7898-D586-400C-995B-7418443DACD8}"/>
              </a:ext>
            </a:extLst>
          </p:cNvPr>
          <p:cNvSpPr txBox="1"/>
          <p:nvPr/>
        </p:nvSpPr>
        <p:spPr>
          <a:xfrm>
            <a:off x="11633712" y="4112448"/>
            <a:ext cx="62925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기존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CNN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과 다르게 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shortcut connection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 추가하여 </a:t>
            </a:r>
            <a:r>
              <a:rPr lang="ko-KR" altLang="en-US" sz="3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이전으로부터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얼만큼 변하는지 나머지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(residual)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만 계산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9786CD6-E4B1-4512-897C-EA93075D90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730" y="455058"/>
            <a:ext cx="6602985" cy="70684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8E0CC61-A05D-4237-BB24-B61E1B684D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2148388"/>
            <a:ext cx="8835507" cy="54281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C93E8B-7957-46AA-8069-492A692E5D7C}"/>
              </a:ext>
            </a:extLst>
          </p:cNvPr>
          <p:cNvSpPr txBox="1"/>
          <p:nvPr/>
        </p:nvSpPr>
        <p:spPr>
          <a:xfrm>
            <a:off x="950653" y="1362759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resnet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16396098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4745" y="59671"/>
            <a:ext cx="6171429" cy="73142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6EDC037-4C7A-486E-B44A-AA285D687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293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E39D81C-218B-4E32-809B-193B97778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773525" cy="1028700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1425" y="5019981"/>
            <a:ext cx="1209524" cy="159047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82377" y="5019981"/>
            <a:ext cx="1200000" cy="15904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01425" y="6429505"/>
            <a:ext cx="1190476" cy="15904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82377" y="6429505"/>
            <a:ext cx="1219048" cy="1590476"/>
          </a:xfrm>
          <a:prstGeom prst="rect">
            <a:avLst/>
          </a:prstGeom>
        </p:spPr>
      </p:pic>
      <p:grpSp>
        <p:nvGrpSpPr>
          <p:cNvPr id="48" name="그룹 1003">
            <a:extLst>
              <a:ext uri="{FF2B5EF4-FFF2-40B4-BE49-F238E27FC236}">
                <a16:creationId xmlns:a16="http://schemas.microsoft.com/office/drawing/2014/main" id="{13D9F1C1-C273-4AD2-85C0-1D8726A80B0D}"/>
              </a:ext>
            </a:extLst>
          </p:cNvPr>
          <p:cNvGrpSpPr/>
          <p:nvPr/>
        </p:nvGrpSpPr>
        <p:grpSpPr>
          <a:xfrm>
            <a:off x="11678530" y="3137608"/>
            <a:ext cx="6292575" cy="4438934"/>
            <a:chOff x="11678530" y="3137608"/>
            <a:chExt cx="6292575" cy="4438934"/>
          </a:xfrm>
        </p:grpSpPr>
        <p:pic>
          <p:nvPicPr>
            <p:cNvPr id="49" name="Object 12">
              <a:extLst>
                <a:ext uri="{FF2B5EF4-FFF2-40B4-BE49-F238E27FC236}">
                  <a16:creationId xmlns:a16="http://schemas.microsoft.com/office/drawing/2014/main" id="{465560E9-A2DC-4B60-A0DA-C3EB815EE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78530" y="3137608"/>
              <a:ext cx="6292575" cy="4438934"/>
            </a:xfrm>
            <a:prstGeom prst="rect">
              <a:avLst/>
            </a:prstGeom>
          </p:spPr>
        </p:pic>
      </p:grpSp>
      <p:pic>
        <p:nvPicPr>
          <p:cNvPr id="50" name="Object 1">
            <a:extLst>
              <a:ext uri="{FF2B5EF4-FFF2-40B4-BE49-F238E27FC236}">
                <a16:creationId xmlns:a16="http://schemas.microsoft.com/office/drawing/2014/main" id="{AA8BC73B-E6B1-463E-8F66-8804A0DD84DB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51" name="Object 2">
            <a:extLst>
              <a:ext uri="{FF2B5EF4-FFF2-40B4-BE49-F238E27FC236}">
                <a16:creationId xmlns:a16="http://schemas.microsoft.com/office/drawing/2014/main" id="{01299317-3E14-4DE2-9E0D-9080DAE3961A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52" name="그룹 1001">
            <a:extLst>
              <a:ext uri="{FF2B5EF4-FFF2-40B4-BE49-F238E27FC236}">
                <a16:creationId xmlns:a16="http://schemas.microsoft.com/office/drawing/2014/main" id="{92FC510F-9154-4ADE-A505-384BA961061B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3" name="Object 4">
              <a:extLst>
                <a:ext uri="{FF2B5EF4-FFF2-40B4-BE49-F238E27FC236}">
                  <a16:creationId xmlns:a16="http://schemas.microsoft.com/office/drawing/2014/main" id="{628BFF86-C7A4-4F45-97FE-10FC4C1AE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42171372-CE21-45E2-A86A-CD4A44EFAB92}"/>
              </a:ext>
            </a:extLst>
          </p:cNvPr>
          <p:cNvSpPr/>
          <p:nvPr/>
        </p:nvSpPr>
        <p:spPr>
          <a:xfrm>
            <a:off x="3810000" y="5905500"/>
            <a:ext cx="6248400" cy="1219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3562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Object 2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1425" y="5019981"/>
            <a:ext cx="1209524" cy="159047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82377" y="5019981"/>
            <a:ext cx="1200000" cy="15904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01425" y="6429505"/>
            <a:ext cx="1190476" cy="15904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82377" y="6429505"/>
            <a:ext cx="1219048" cy="1590476"/>
          </a:xfrm>
          <a:prstGeom prst="rect">
            <a:avLst/>
          </a:prstGeom>
        </p:spPr>
      </p:pic>
      <p:pic>
        <p:nvPicPr>
          <p:cNvPr id="50" name="Object 1">
            <a:extLst>
              <a:ext uri="{FF2B5EF4-FFF2-40B4-BE49-F238E27FC236}">
                <a16:creationId xmlns:a16="http://schemas.microsoft.com/office/drawing/2014/main" id="{AA8BC73B-E6B1-463E-8F66-8804A0DD84D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51" name="Object 2">
            <a:extLst>
              <a:ext uri="{FF2B5EF4-FFF2-40B4-BE49-F238E27FC236}">
                <a16:creationId xmlns:a16="http://schemas.microsoft.com/office/drawing/2014/main" id="{01299317-3E14-4DE2-9E0D-9080DAE3961A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52" name="그룹 1001">
            <a:extLst>
              <a:ext uri="{FF2B5EF4-FFF2-40B4-BE49-F238E27FC236}">
                <a16:creationId xmlns:a16="http://schemas.microsoft.com/office/drawing/2014/main" id="{92FC510F-9154-4ADE-A505-384BA961061B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3" name="Object 4">
              <a:extLst>
                <a:ext uri="{FF2B5EF4-FFF2-40B4-BE49-F238E27FC236}">
                  <a16:creationId xmlns:a16="http://schemas.microsoft.com/office/drawing/2014/main" id="{628BFF86-C7A4-4F45-97FE-10FC4C1AE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04C02EB-9C72-4E25-9222-1228758EFE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9200" y="2933700"/>
            <a:ext cx="6324600" cy="15834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0C73078-1D6C-4D71-AEA8-D5576E8523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63000" y="3162300"/>
            <a:ext cx="8629109" cy="1090131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6F5D3BD8-261C-41C5-B9E3-218A171B0324}"/>
              </a:ext>
            </a:extLst>
          </p:cNvPr>
          <p:cNvGrpSpPr/>
          <p:nvPr/>
        </p:nvGrpSpPr>
        <p:grpSpPr>
          <a:xfrm>
            <a:off x="130394" y="1714500"/>
            <a:ext cx="2177612" cy="1779109"/>
            <a:chOff x="1527022" y="2069428"/>
            <a:chExt cx="2177612" cy="1779109"/>
          </a:xfrm>
        </p:grpSpPr>
        <p:pic>
          <p:nvPicPr>
            <p:cNvPr id="18" name="Object 11">
              <a:extLst>
                <a:ext uri="{FF2B5EF4-FFF2-40B4-BE49-F238E27FC236}">
                  <a16:creationId xmlns:a16="http://schemas.microsoft.com/office/drawing/2014/main" id="{01BD8CBA-E6CE-423D-BD66-876E75AF1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27022" y="2069428"/>
              <a:ext cx="2177612" cy="1779109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59A1D12-A199-40A3-979B-AD650CA05F4F}"/>
              </a:ext>
            </a:extLst>
          </p:cNvPr>
          <p:cNvGrpSpPr/>
          <p:nvPr/>
        </p:nvGrpSpPr>
        <p:grpSpPr>
          <a:xfrm>
            <a:off x="7674194" y="1875156"/>
            <a:ext cx="2177612" cy="1779109"/>
            <a:chOff x="1527022" y="2069428"/>
            <a:chExt cx="2177612" cy="1779109"/>
          </a:xfrm>
        </p:grpSpPr>
        <p:pic>
          <p:nvPicPr>
            <p:cNvPr id="20" name="Object 11">
              <a:extLst>
                <a:ext uri="{FF2B5EF4-FFF2-40B4-BE49-F238E27FC236}">
                  <a16:creationId xmlns:a16="http://schemas.microsoft.com/office/drawing/2014/main" id="{C91ACB8C-4DC2-469E-9072-CD29C572D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27022" y="2069428"/>
              <a:ext cx="2177612" cy="1779109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E295F3C-7D61-4902-9B1E-47BDD059D9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10177" y="6193993"/>
            <a:ext cx="12344400" cy="227647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464A11C-AEB4-4A3A-9C62-D16F738CCE56}"/>
              </a:ext>
            </a:extLst>
          </p:cNvPr>
          <p:cNvSpPr txBox="1"/>
          <p:nvPr/>
        </p:nvSpPr>
        <p:spPr>
          <a:xfrm>
            <a:off x="2438400" y="5472893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“Sample_submission.csv”</a:t>
            </a:r>
            <a:endParaRPr lang="ko-KR" altLang="en-US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29547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Object 2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1425" y="5019981"/>
            <a:ext cx="1209524" cy="159047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82377" y="5019981"/>
            <a:ext cx="1200000" cy="15904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01425" y="6429505"/>
            <a:ext cx="1190476" cy="15904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82377" y="6429505"/>
            <a:ext cx="1219048" cy="1590476"/>
          </a:xfrm>
          <a:prstGeom prst="rect">
            <a:avLst/>
          </a:prstGeom>
        </p:spPr>
      </p:pic>
      <p:pic>
        <p:nvPicPr>
          <p:cNvPr id="50" name="Object 1">
            <a:extLst>
              <a:ext uri="{FF2B5EF4-FFF2-40B4-BE49-F238E27FC236}">
                <a16:creationId xmlns:a16="http://schemas.microsoft.com/office/drawing/2014/main" id="{AA8BC73B-E6B1-463E-8F66-8804A0DD84D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51" name="Object 2">
            <a:extLst>
              <a:ext uri="{FF2B5EF4-FFF2-40B4-BE49-F238E27FC236}">
                <a16:creationId xmlns:a16="http://schemas.microsoft.com/office/drawing/2014/main" id="{01299317-3E14-4DE2-9E0D-9080DAE3961A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52" name="그룹 1001">
            <a:extLst>
              <a:ext uri="{FF2B5EF4-FFF2-40B4-BE49-F238E27FC236}">
                <a16:creationId xmlns:a16="http://schemas.microsoft.com/office/drawing/2014/main" id="{92FC510F-9154-4ADE-A505-384BA961061B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3" name="Object 4">
              <a:extLst>
                <a:ext uri="{FF2B5EF4-FFF2-40B4-BE49-F238E27FC236}">
                  <a16:creationId xmlns:a16="http://schemas.microsoft.com/office/drawing/2014/main" id="{628BFF86-C7A4-4F45-97FE-10FC4C1AE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CD0715E-43DE-44DA-A5FE-1DDD13B9F0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466" y="1613801"/>
            <a:ext cx="7200900" cy="76934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D40662-FB7B-450B-B85C-03C0256F76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40636" y="1769851"/>
            <a:ext cx="7849253" cy="73552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4D96586-F0B5-4436-B668-D80F37F9E05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25809" y="4315219"/>
            <a:ext cx="2881313" cy="1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691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Object 2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01425" y="5019981"/>
            <a:ext cx="1209524" cy="159047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82377" y="5019981"/>
            <a:ext cx="1200000" cy="15904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01425" y="6429505"/>
            <a:ext cx="1190476" cy="15904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82377" y="6429505"/>
            <a:ext cx="1219048" cy="1590476"/>
          </a:xfrm>
          <a:prstGeom prst="rect">
            <a:avLst/>
          </a:prstGeom>
        </p:spPr>
      </p:pic>
      <p:pic>
        <p:nvPicPr>
          <p:cNvPr id="50" name="Object 1">
            <a:extLst>
              <a:ext uri="{FF2B5EF4-FFF2-40B4-BE49-F238E27FC236}">
                <a16:creationId xmlns:a16="http://schemas.microsoft.com/office/drawing/2014/main" id="{AA8BC73B-E6B1-463E-8F66-8804A0DD84DB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51" name="Object 2">
            <a:extLst>
              <a:ext uri="{FF2B5EF4-FFF2-40B4-BE49-F238E27FC236}">
                <a16:creationId xmlns:a16="http://schemas.microsoft.com/office/drawing/2014/main" id="{01299317-3E14-4DE2-9E0D-9080DAE3961A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52" name="그룹 1001">
            <a:extLst>
              <a:ext uri="{FF2B5EF4-FFF2-40B4-BE49-F238E27FC236}">
                <a16:creationId xmlns:a16="http://schemas.microsoft.com/office/drawing/2014/main" id="{92FC510F-9154-4ADE-A505-384BA961061B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3" name="Object 4">
              <a:extLst>
                <a:ext uri="{FF2B5EF4-FFF2-40B4-BE49-F238E27FC236}">
                  <a16:creationId xmlns:a16="http://schemas.microsoft.com/office/drawing/2014/main" id="{628BFF86-C7A4-4F45-97FE-10FC4C1AE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0AD2A39-7373-4185-9088-352978A25E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73" y="1055302"/>
            <a:ext cx="12858802" cy="37657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5BDC59E-4798-48C1-8257-5E39E1EC55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91909" y="5005594"/>
            <a:ext cx="1647825" cy="16192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FA0128-C38C-49D6-9DBB-E666284123D0}"/>
              </a:ext>
            </a:extLst>
          </p:cNvPr>
          <p:cNvSpPr txBox="1"/>
          <p:nvPr/>
        </p:nvSpPr>
        <p:spPr>
          <a:xfrm>
            <a:off x="-11182" y="6883479"/>
            <a:ext cx="8610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예측을 위해 </a:t>
            </a:r>
            <a:endParaRPr lang="en-US" altLang="ko-KR" sz="28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북극점과 해빙농도를 하나로 합침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0CE567-1C26-4BFA-AC3E-7F50A95B9A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28841" y="5232155"/>
            <a:ext cx="7514737" cy="448545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F38AA1-AF95-42F3-83CF-ADE7958E7351}"/>
              </a:ext>
            </a:extLst>
          </p:cNvPr>
          <p:cNvSpPr/>
          <p:nvPr/>
        </p:nvSpPr>
        <p:spPr>
          <a:xfrm>
            <a:off x="152400" y="879799"/>
            <a:ext cx="5257800" cy="4343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F5F617-9E3E-4B0E-98CB-5F8B804D5DDD}"/>
              </a:ext>
            </a:extLst>
          </p:cNvPr>
          <p:cNvSpPr/>
          <p:nvPr/>
        </p:nvSpPr>
        <p:spPr>
          <a:xfrm>
            <a:off x="10082377" y="7653178"/>
            <a:ext cx="4052715" cy="3092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052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ED4EF8A-FC0D-40E9-8104-041B2325E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3654"/>
            <a:ext cx="18097501" cy="434340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1425" y="5019981"/>
            <a:ext cx="1209524" cy="159047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82377" y="5019981"/>
            <a:ext cx="1200000" cy="15904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01425" y="6429505"/>
            <a:ext cx="1190476" cy="1590476"/>
          </a:xfrm>
          <a:prstGeom prst="rect">
            <a:avLst/>
          </a:prstGeom>
        </p:spPr>
      </p:pic>
      <p:pic>
        <p:nvPicPr>
          <p:cNvPr id="50" name="Object 1">
            <a:extLst>
              <a:ext uri="{FF2B5EF4-FFF2-40B4-BE49-F238E27FC236}">
                <a16:creationId xmlns:a16="http://schemas.microsoft.com/office/drawing/2014/main" id="{AA8BC73B-E6B1-463E-8F66-8804A0DD84DB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51" name="Object 2">
            <a:extLst>
              <a:ext uri="{FF2B5EF4-FFF2-40B4-BE49-F238E27FC236}">
                <a16:creationId xmlns:a16="http://schemas.microsoft.com/office/drawing/2014/main" id="{01299317-3E14-4DE2-9E0D-9080DAE3961A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52" name="그룹 1001">
            <a:extLst>
              <a:ext uri="{FF2B5EF4-FFF2-40B4-BE49-F238E27FC236}">
                <a16:creationId xmlns:a16="http://schemas.microsoft.com/office/drawing/2014/main" id="{92FC510F-9154-4ADE-A505-384BA961061B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3" name="Object 4">
              <a:extLst>
                <a:ext uri="{FF2B5EF4-FFF2-40B4-BE49-F238E27FC236}">
                  <a16:creationId xmlns:a16="http://schemas.microsoft.com/office/drawing/2014/main" id="{628BFF86-C7A4-4F45-97FE-10FC4C1AE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F38AA1-AF95-42F3-83CF-ADE7958E7351}"/>
              </a:ext>
            </a:extLst>
          </p:cNvPr>
          <p:cNvSpPr/>
          <p:nvPr/>
        </p:nvSpPr>
        <p:spPr>
          <a:xfrm>
            <a:off x="1143000" y="3314699"/>
            <a:ext cx="3733800" cy="5334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3843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4745" y="59671"/>
            <a:ext cx="6171429" cy="73142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AF06B61-6B1F-4E40-92E2-A6F4C3FCC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797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2DE43D3C-9BB9-4971-A061-DCAE1A72A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66" y="2559062"/>
            <a:ext cx="3452034" cy="42944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12384F-F61A-4FBA-979E-F82AD1913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44291"/>
            <a:ext cx="1541047" cy="82099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0441DCA-7DD8-48DC-8997-838245BC4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411" y="2518690"/>
            <a:ext cx="3165540" cy="4478700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17665" y="213801"/>
            <a:ext cx="1266667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12383" y="430262"/>
            <a:ext cx="3190476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71961" y="7498238"/>
            <a:ext cx="3450381" cy="622839"/>
            <a:chOff x="1694617" y="7263543"/>
            <a:chExt cx="3478881" cy="28158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4617" y="7263543"/>
              <a:ext cx="3478881" cy="281582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35698" y="7342034"/>
            <a:ext cx="3428571" cy="85714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65879E1-D3DC-4E05-BA37-D65ABD218A58}"/>
              </a:ext>
            </a:extLst>
          </p:cNvPr>
          <p:cNvSpPr/>
          <p:nvPr/>
        </p:nvSpPr>
        <p:spPr>
          <a:xfrm>
            <a:off x="163737" y="2559063"/>
            <a:ext cx="2122263" cy="2222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Object 10">
            <a:extLst>
              <a:ext uri="{FF2B5EF4-FFF2-40B4-BE49-F238E27FC236}">
                <a16:creationId xmlns:a16="http://schemas.microsoft.com/office/drawing/2014/main" id="{AF8C2F14-F46A-4594-9492-DB2564BC8C44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53191" y="7579072"/>
            <a:ext cx="3428571" cy="8571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827624-EEE6-475A-BA69-10C0CE516340}"/>
              </a:ext>
            </a:extLst>
          </p:cNvPr>
          <p:cNvSpPr txBox="1"/>
          <p:nvPr/>
        </p:nvSpPr>
        <p:spPr>
          <a:xfrm>
            <a:off x="16165284" y="7770606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?</a:t>
            </a:r>
            <a:endParaRPr lang="ko-KR" altLang="en-US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8891797-F157-4BAD-9702-F346CC3E0C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19203" y="7753927"/>
            <a:ext cx="1133988" cy="55474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A35585B-26C9-443E-9A63-E71BF2162A6A}"/>
              </a:ext>
            </a:extLst>
          </p:cNvPr>
          <p:cNvSpPr txBox="1"/>
          <p:nvPr/>
        </p:nvSpPr>
        <p:spPr>
          <a:xfrm>
            <a:off x="11277600" y="8649065"/>
            <a:ext cx="64111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평균절대오차로 일반적인 회귀지표로써 사용된다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684E128-FD32-4208-97A4-24B7AD9A1C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84513" y="8264003"/>
            <a:ext cx="4555145" cy="174040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F8AD03C-C800-4D5F-88AB-444179F44E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78951" y="2522552"/>
            <a:ext cx="3256661" cy="467655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35BE451-AE0B-438C-8E5E-2366E6C003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4000" y="1807760"/>
            <a:ext cx="1219200" cy="59542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F846172-5F32-4CD9-9C78-98C6CE6ED2F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14527" y="2457817"/>
            <a:ext cx="3626715" cy="4703179"/>
          </a:xfrm>
          <a:prstGeom prst="rect">
            <a:avLst/>
          </a:prstGeom>
        </p:spPr>
      </p:pic>
      <p:pic>
        <p:nvPicPr>
          <p:cNvPr id="30" name="Object 6">
            <a:extLst>
              <a:ext uri="{FF2B5EF4-FFF2-40B4-BE49-F238E27FC236}">
                <a16:creationId xmlns:a16="http://schemas.microsoft.com/office/drawing/2014/main" id="{7F137F27-929D-4D1D-A342-B72BE698D8A8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194194" y="1646620"/>
            <a:ext cx="1605092" cy="82231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8D8EA7F-F3D1-4837-82D4-832AD5E6D70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824186" y="2468934"/>
            <a:ext cx="3786957" cy="4857331"/>
          </a:xfrm>
          <a:prstGeom prst="rect">
            <a:avLst/>
          </a:prstGeom>
        </p:spPr>
      </p:pic>
      <p:pic>
        <p:nvPicPr>
          <p:cNvPr id="32" name="Object 11">
            <a:extLst>
              <a:ext uri="{FF2B5EF4-FFF2-40B4-BE49-F238E27FC236}">
                <a16:creationId xmlns:a16="http://schemas.microsoft.com/office/drawing/2014/main" id="{03D949B1-E67D-4A54-BED6-9036920105FE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272377" y="1660508"/>
            <a:ext cx="1605092" cy="85717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63F3CBF-7256-48F1-B57A-4AB6FAD2E5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15282" y="4897599"/>
            <a:ext cx="1133988" cy="55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9146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B517A02-38DA-442F-A327-40A198DA4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837" y="1418171"/>
            <a:ext cx="4457700" cy="528507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EB2B3D2-5694-4642-8370-DF3576F27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0" y="7314050"/>
            <a:ext cx="1038225" cy="8001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905" y="8343900"/>
            <a:ext cx="18287619" cy="1949434"/>
            <a:chOff x="-1905" y="7563986"/>
            <a:chExt cx="18287619" cy="27293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5" y="7563986"/>
              <a:ext cx="18287619" cy="2729348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3BF77E0-5759-459B-9DC2-321828DE40B0}"/>
              </a:ext>
            </a:extLst>
          </p:cNvPr>
          <p:cNvSpPr txBox="1"/>
          <p:nvPr/>
        </p:nvSpPr>
        <p:spPr>
          <a:xfrm>
            <a:off x="1402245" y="7341768"/>
            <a:ext cx="861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리눅스는 운영 체제 커널인 리눅스 커널에 기반을 둔 </a:t>
            </a:r>
            <a:endParaRPr lang="en-US" altLang="ko-KR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오픈 소스 유닉스 계열 운영 체제</a:t>
            </a:r>
          </a:p>
        </p:txBody>
      </p:sp>
      <p:pic>
        <p:nvPicPr>
          <p:cNvPr id="19" name="Object 1">
            <a:extLst>
              <a:ext uri="{FF2B5EF4-FFF2-40B4-BE49-F238E27FC236}">
                <a16:creationId xmlns:a16="http://schemas.microsoft.com/office/drawing/2014/main" id="{3A1C6FB5-A4E4-4A9E-9E48-076246F8E6F9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17665" y="213801"/>
            <a:ext cx="1266667" cy="1400000"/>
          </a:xfrm>
          <a:prstGeom prst="rect">
            <a:avLst/>
          </a:prstGeom>
        </p:spPr>
      </p:pic>
      <p:pic>
        <p:nvPicPr>
          <p:cNvPr id="20" name="Object 2">
            <a:extLst>
              <a:ext uri="{FF2B5EF4-FFF2-40B4-BE49-F238E27FC236}">
                <a16:creationId xmlns:a16="http://schemas.microsoft.com/office/drawing/2014/main" id="{888371FA-B4D2-44A4-B97F-0AADADB70D5C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12383" y="430262"/>
            <a:ext cx="3190476" cy="790476"/>
          </a:xfrm>
          <a:prstGeom prst="rect">
            <a:avLst/>
          </a:prstGeom>
        </p:spPr>
      </p:pic>
      <p:grpSp>
        <p:nvGrpSpPr>
          <p:cNvPr id="21" name="그룹 1001">
            <a:extLst>
              <a:ext uri="{FF2B5EF4-FFF2-40B4-BE49-F238E27FC236}">
                <a16:creationId xmlns:a16="http://schemas.microsoft.com/office/drawing/2014/main" id="{4D94625B-9AA3-41B5-AC6B-407BB5BF22C6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22" name="Object 4">
              <a:extLst>
                <a:ext uri="{FF2B5EF4-FFF2-40B4-BE49-F238E27FC236}">
                  <a16:creationId xmlns:a16="http://schemas.microsoft.com/office/drawing/2014/main" id="{96B3DACC-5056-4462-A8B7-43E69F778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5EA3B67-50F9-4B77-A598-373F9B6B5E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668" y="188211"/>
            <a:ext cx="3559019" cy="973694"/>
          </a:xfrm>
          <a:prstGeom prst="rect">
            <a:avLst/>
          </a:prstGeom>
        </p:spPr>
      </p:pic>
      <p:pic>
        <p:nvPicPr>
          <p:cNvPr id="14" name="그림 13" descr="밤하늘이(가) 표시된 사진&#10;&#10;자동 생성된 설명">
            <a:extLst>
              <a:ext uri="{FF2B5EF4-FFF2-40B4-BE49-F238E27FC236}">
                <a16:creationId xmlns:a16="http://schemas.microsoft.com/office/drawing/2014/main" id="{A3F61C18-7913-4BE6-88E2-B6A4FAE1864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02245" y="8459021"/>
            <a:ext cx="2024469" cy="171919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1E23161-AD34-414B-ACA7-3990D233B404}"/>
              </a:ext>
            </a:extLst>
          </p:cNvPr>
          <p:cNvSpPr txBox="1"/>
          <p:nvPr/>
        </p:nvSpPr>
        <p:spPr>
          <a:xfrm>
            <a:off x="3564132" y="9204588"/>
            <a:ext cx="13789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“ </a:t>
            </a:r>
            <a:r>
              <a:rPr lang="en-US" altLang="ko-KR" sz="44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aws</a:t>
            </a:r>
            <a:r>
              <a:rPr lang="ko-KR" altLang="en-US" sz="4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의 가상머신을 통해 </a:t>
            </a:r>
            <a:r>
              <a:rPr lang="en-US" altLang="ko-KR" sz="4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Linux(ubuntu)</a:t>
            </a:r>
            <a:r>
              <a:rPr lang="ko-KR" altLang="en-US" sz="4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서버 구축</a:t>
            </a:r>
            <a:r>
              <a:rPr lang="en-US" altLang="ko-KR" sz="4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＂</a:t>
            </a:r>
            <a:endParaRPr lang="ko-KR" altLang="en-US" sz="4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27B95C-C8E4-4701-BB6A-71EBE1B261F7}"/>
              </a:ext>
            </a:extLst>
          </p:cNvPr>
          <p:cNvSpPr txBox="1"/>
          <p:nvPr/>
        </p:nvSpPr>
        <p:spPr>
          <a:xfrm>
            <a:off x="8686800" y="2345444"/>
            <a:ext cx="1378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Window </a:t>
            </a:r>
            <a:r>
              <a:rPr lang="ko-KR" altLang="en-US" sz="2800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대신 </a:t>
            </a:r>
            <a:r>
              <a:rPr lang="en-US" altLang="ko-KR" sz="2800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Linux </a:t>
            </a:r>
            <a:r>
              <a:rPr lang="ko-KR" altLang="en-US" sz="2800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선택이유</a:t>
            </a:r>
            <a:r>
              <a:rPr lang="en-US" altLang="ko-KR" sz="2800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?</a:t>
            </a:r>
            <a:endParaRPr lang="ko-KR" altLang="en-US" sz="2800" b="1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99FE8E-0795-4AB2-8DC3-73033D3CD08D}"/>
              </a:ext>
            </a:extLst>
          </p:cNvPr>
          <p:cNvSpPr txBox="1"/>
          <p:nvPr/>
        </p:nvSpPr>
        <p:spPr>
          <a:xfrm>
            <a:off x="8458200" y="3380515"/>
            <a:ext cx="95261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흔히 데스크톱용 운영체제는 윈도우와 맥 </a:t>
            </a:r>
            <a:r>
              <a:rPr lang="en-US" altLang="ko-KR" sz="24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os</a:t>
            </a:r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 주를 이루고 있지만</a:t>
            </a:r>
            <a:endParaRPr lang="en-US" altLang="ko-KR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웹서버 및 모바일 장치의 운영체제는 리눅스가 주류를 이루고 있기 때문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C9D3CACB-9EC5-4E66-A816-6C6D827D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3350721"/>
            <a:ext cx="1038225" cy="8001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E310118-F497-4A8F-9725-52442BFEBD51}"/>
              </a:ext>
            </a:extLst>
          </p:cNvPr>
          <p:cNvSpPr txBox="1"/>
          <p:nvPr/>
        </p:nvSpPr>
        <p:spPr>
          <a:xfrm>
            <a:off x="8439912" y="5314974"/>
            <a:ext cx="9526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웹서버를 구현하기 </a:t>
            </a:r>
            <a:r>
              <a:rPr lang="ko-KR" altLang="en-US" sz="240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위해 </a:t>
            </a:r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Linux </a:t>
            </a:r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선택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CF95B4E-C352-4B9B-8E40-5173E9D70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5183272"/>
            <a:ext cx="103822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93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22" y="213801"/>
            <a:ext cx="1180952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12383" y="430262"/>
            <a:ext cx="3228571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265194" y="3477377"/>
            <a:ext cx="525714" cy="525714"/>
            <a:chOff x="10264762" y="7194781"/>
            <a:chExt cx="525714" cy="52571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64762" y="7194781"/>
              <a:ext cx="525714" cy="525714"/>
            </a:xfrm>
            <a:prstGeom prst="rect">
              <a:avLst/>
            </a:prstGeom>
          </p:spPr>
        </p:pic>
      </p:grpSp>
      <p:grpSp>
        <p:nvGrpSpPr>
          <p:cNvPr id="31" name="그룹 1011">
            <a:extLst>
              <a:ext uri="{FF2B5EF4-FFF2-40B4-BE49-F238E27FC236}">
                <a16:creationId xmlns:a16="http://schemas.microsoft.com/office/drawing/2014/main" id="{1BAB9B20-F46B-4B87-BF07-E52547B191EF}"/>
              </a:ext>
            </a:extLst>
          </p:cNvPr>
          <p:cNvGrpSpPr/>
          <p:nvPr/>
        </p:nvGrpSpPr>
        <p:grpSpPr>
          <a:xfrm>
            <a:off x="9456489" y="5411248"/>
            <a:ext cx="525714" cy="525714"/>
            <a:chOff x="10264762" y="7194781"/>
            <a:chExt cx="525714" cy="525714"/>
          </a:xfrm>
        </p:grpSpPr>
        <p:pic>
          <p:nvPicPr>
            <p:cNvPr id="33" name="Object 37">
              <a:extLst>
                <a:ext uri="{FF2B5EF4-FFF2-40B4-BE49-F238E27FC236}">
                  <a16:creationId xmlns:a16="http://schemas.microsoft.com/office/drawing/2014/main" id="{4BFB3972-C8F5-4EEC-813C-51A9F1B4F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64762" y="7194781"/>
              <a:ext cx="525714" cy="525714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F8080BC4-ED29-46DC-8C04-5435EF0DA3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083" y="1562049"/>
            <a:ext cx="7335144" cy="8172721"/>
          </a:xfrm>
          <a:prstGeom prst="rect">
            <a:avLst/>
          </a:prstGeom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F9AFCF60-6E35-4E1B-832F-563152050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548749824">
            <a:extLst>
              <a:ext uri="{FF2B5EF4-FFF2-40B4-BE49-F238E27FC236}">
                <a16:creationId xmlns:a16="http://schemas.microsoft.com/office/drawing/2014/main" id="{87FE0721-2047-4637-B91B-5EA93146A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904" y="3268746"/>
            <a:ext cx="52482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A1026096-7934-426D-BA90-6043DCEACB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_x548750832">
            <a:extLst>
              <a:ext uri="{FF2B5EF4-FFF2-40B4-BE49-F238E27FC236}">
                <a16:creationId xmlns:a16="http://schemas.microsoft.com/office/drawing/2014/main" id="{A93F1038-CC61-4E6F-9D5A-B6DB7BB52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904" y="5348148"/>
            <a:ext cx="54673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5446CD07-82F3-4C0A-92E1-31481D16F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144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548750544">
            <a:extLst>
              <a:ext uri="{FF2B5EF4-FFF2-40B4-BE49-F238E27FC236}">
                <a16:creationId xmlns:a16="http://schemas.microsoft.com/office/drawing/2014/main" id="{5D82633D-A6AC-48DD-8451-173505B5A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516" y="7491762"/>
            <a:ext cx="5353050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1011">
            <a:extLst>
              <a:ext uri="{FF2B5EF4-FFF2-40B4-BE49-F238E27FC236}">
                <a16:creationId xmlns:a16="http://schemas.microsoft.com/office/drawing/2014/main" id="{D7F824AF-2F64-40C9-9764-88FCBD7A034F}"/>
              </a:ext>
            </a:extLst>
          </p:cNvPr>
          <p:cNvGrpSpPr/>
          <p:nvPr/>
        </p:nvGrpSpPr>
        <p:grpSpPr>
          <a:xfrm>
            <a:off x="9308598" y="7495207"/>
            <a:ext cx="525714" cy="525714"/>
            <a:chOff x="10264762" y="7194781"/>
            <a:chExt cx="525714" cy="525714"/>
          </a:xfrm>
        </p:grpSpPr>
        <p:pic>
          <p:nvPicPr>
            <p:cNvPr id="22" name="Object 37">
              <a:extLst>
                <a:ext uri="{FF2B5EF4-FFF2-40B4-BE49-F238E27FC236}">
                  <a16:creationId xmlns:a16="http://schemas.microsoft.com/office/drawing/2014/main" id="{4FCB3FDA-66F6-4F54-9623-384A9BBEC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64762" y="7194781"/>
              <a:ext cx="525714" cy="525714"/>
            </a:xfrm>
            <a:prstGeom prst="rect">
              <a:avLst/>
            </a:prstGeom>
          </p:spPr>
        </p:pic>
      </p:grpSp>
      <p:sp>
        <p:nvSpPr>
          <p:cNvPr id="24" name="Rectangle 31">
            <a:extLst>
              <a:ext uri="{FF2B5EF4-FFF2-40B4-BE49-F238E27FC236}">
                <a16:creationId xmlns:a16="http://schemas.microsoft.com/office/drawing/2014/main" id="{33DBB385-78E3-40B5-9AA5-0CD296FF7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91284" y="-36217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54" name="_x548754144">
            <a:extLst>
              <a:ext uri="{FF2B5EF4-FFF2-40B4-BE49-F238E27FC236}">
                <a16:creationId xmlns:a16="http://schemas.microsoft.com/office/drawing/2014/main" id="{55F60DD1-8C1B-49D0-9405-18BA2D984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467" y="5495149"/>
            <a:ext cx="388620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32">
            <a:extLst>
              <a:ext uri="{FF2B5EF4-FFF2-40B4-BE49-F238E27FC236}">
                <a16:creationId xmlns:a16="http://schemas.microsoft.com/office/drawing/2014/main" id="{13675D3B-2A72-4D7D-AC62-BC752DA93E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91284" y="9503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53" name="_x548755152">
            <a:extLst>
              <a:ext uri="{FF2B5EF4-FFF2-40B4-BE49-F238E27FC236}">
                <a16:creationId xmlns:a16="http://schemas.microsoft.com/office/drawing/2014/main" id="{FC20AD15-DB38-4AA0-9F07-B8E8A3149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888" y="3669071"/>
            <a:ext cx="2162175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33">
            <a:extLst>
              <a:ext uri="{FF2B5EF4-FFF2-40B4-BE49-F238E27FC236}">
                <a16:creationId xmlns:a16="http://schemas.microsoft.com/office/drawing/2014/main" id="{F4FEBC0A-6FB6-4AE8-9AA5-B477B963C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91284" y="55223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52" name="_x548756016">
            <a:extLst>
              <a:ext uri="{FF2B5EF4-FFF2-40B4-BE49-F238E27FC236}">
                <a16:creationId xmlns:a16="http://schemas.microsoft.com/office/drawing/2014/main" id="{8DCD53A9-BD7F-4792-B23B-A657FF7AA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651" y="7576169"/>
            <a:ext cx="2152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34">
            <a:extLst>
              <a:ext uri="{FF2B5EF4-FFF2-40B4-BE49-F238E27FC236}">
                <a16:creationId xmlns:a16="http://schemas.microsoft.com/office/drawing/2014/main" id="{F14583CD-0F64-4667-984F-05A2B10C2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91284" y="100943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51" name="_x548757528">
            <a:extLst>
              <a:ext uri="{FF2B5EF4-FFF2-40B4-BE49-F238E27FC236}">
                <a16:creationId xmlns:a16="http://schemas.microsoft.com/office/drawing/2014/main" id="{1E9E64D9-5746-411D-9FAA-7AB3A8E42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171214" y="5624114"/>
            <a:ext cx="3952875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8763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8EB2B3D2-5694-4642-8370-DF3576F27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0825" y="1226896"/>
            <a:ext cx="1038225" cy="8001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0B5A699-AFF3-42F2-8826-96F7627F7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24" y="1278567"/>
            <a:ext cx="1038225" cy="8001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905" y="7563986"/>
            <a:ext cx="18287619" cy="2729348"/>
            <a:chOff x="-1905" y="7563986"/>
            <a:chExt cx="18287619" cy="27293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5" y="7563986"/>
              <a:ext cx="18287619" cy="27293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08794" y="7563986"/>
            <a:ext cx="435206" cy="2930070"/>
            <a:chOff x="8738322" y="7528934"/>
            <a:chExt cx="403582" cy="34123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7233933" y="9033323"/>
              <a:ext cx="3412359" cy="40358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9700" y="258237"/>
            <a:ext cx="3676190" cy="8857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477D4B-7B4B-4462-A9E5-363AA5B29DD1}"/>
              </a:ext>
            </a:extLst>
          </p:cNvPr>
          <p:cNvSpPr txBox="1"/>
          <p:nvPr/>
        </p:nvSpPr>
        <p:spPr>
          <a:xfrm>
            <a:off x="950653" y="1391397"/>
            <a:ext cx="8383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PreFork</a:t>
            </a:r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방식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BF77E0-5759-459B-9DC2-321828DE40B0}"/>
              </a:ext>
            </a:extLst>
          </p:cNvPr>
          <p:cNvSpPr txBox="1"/>
          <p:nvPr/>
        </p:nvSpPr>
        <p:spPr>
          <a:xfrm>
            <a:off x="9829800" y="1364732"/>
            <a:ext cx="861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Worker MPM</a:t>
            </a:r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방식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E05187-6437-4FB9-91EE-E22B69F679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2501698"/>
            <a:ext cx="9129605" cy="38991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2E9F1E-616F-499E-B599-57F20BB272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1252" y="2311198"/>
            <a:ext cx="8172279" cy="42801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420F9E6-9B66-4F34-A094-BA053A83E857}"/>
              </a:ext>
            </a:extLst>
          </p:cNvPr>
          <p:cNvSpPr txBox="1"/>
          <p:nvPr/>
        </p:nvSpPr>
        <p:spPr>
          <a:xfrm>
            <a:off x="546492" y="7590969"/>
            <a:ext cx="7620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Client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요청에 대해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apache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자식 프로세스를 생성하여 처리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하나의 자식프로세스당 하나의 스레드 </a:t>
            </a:r>
            <a:r>
              <a:rPr lang="ko-KR" altLang="en-US" sz="3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갖는다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07DE44-CC95-456B-9118-77B0C2030065}"/>
              </a:ext>
            </a:extLst>
          </p:cNvPr>
          <p:cNvSpPr txBox="1"/>
          <p:nvPr/>
        </p:nvSpPr>
        <p:spPr>
          <a:xfrm>
            <a:off x="9333821" y="7590969"/>
            <a:ext cx="889626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각 프로세스의 스레드를 생성해 처리하는 구조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프로세스 당 최대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64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개의 </a:t>
            </a:r>
            <a:r>
              <a:rPr lang="ko-KR" altLang="en-US" sz="3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스레드처리가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가능하며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각 스레드는 하나의 연결만을 </a:t>
            </a:r>
            <a:r>
              <a:rPr lang="ko-KR" altLang="en-US" sz="3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부여받는다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9" name="Object 1">
            <a:extLst>
              <a:ext uri="{FF2B5EF4-FFF2-40B4-BE49-F238E27FC236}">
                <a16:creationId xmlns:a16="http://schemas.microsoft.com/office/drawing/2014/main" id="{3A1C6FB5-A4E4-4A9E-9E48-076246F8E6F9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717665" y="213801"/>
            <a:ext cx="1266667" cy="1400000"/>
          </a:xfrm>
          <a:prstGeom prst="rect">
            <a:avLst/>
          </a:prstGeom>
        </p:spPr>
      </p:pic>
      <p:pic>
        <p:nvPicPr>
          <p:cNvPr id="20" name="Object 2">
            <a:extLst>
              <a:ext uri="{FF2B5EF4-FFF2-40B4-BE49-F238E27FC236}">
                <a16:creationId xmlns:a16="http://schemas.microsoft.com/office/drawing/2014/main" id="{888371FA-B4D2-44A4-B97F-0AADADB70D5C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12383" y="430262"/>
            <a:ext cx="3190476" cy="790476"/>
          </a:xfrm>
          <a:prstGeom prst="rect">
            <a:avLst/>
          </a:prstGeom>
        </p:spPr>
      </p:pic>
      <p:grpSp>
        <p:nvGrpSpPr>
          <p:cNvPr id="21" name="그룹 1001">
            <a:extLst>
              <a:ext uri="{FF2B5EF4-FFF2-40B4-BE49-F238E27FC236}">
                <a16:creationId xmlns:a16="http://schemas.microsoft.com/office/drawing/2014/main" id="{4D94625B-9AA3-41B5-AC6B-407BB5BF22C6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22" name="Object 4">
              <a:extLst>
                <a:ext uri="{FF2B5EF4-FFF2-40B4-BE49-F238E27FC236}">
                  <a16:creationId xmlns:a16="http://schemas.microsoft.com/office/drawing/2014/main" id="{96B3DACC-5056-4462-A8B7-43E69F778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5" y="7563986"/>
            <a:ext cx="18287619" cy="2729348"/>
            <a:chOff x="-1905" y="7563986"/>
            <a:chExt cx="18287619" cy="27293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5" y="7563986"/>
              <a:ext cx="18287619" cy="2729348"/>
            </a:xfrm>
            <a:prstGeom prst="rect">
              <a:avLst/>
            </a:prstGeom>
          </p:spPr>
        </p:pic>
      </p:grpSp>
      <p:pic>
        <p:nvPicPr>
          <p:cNvPr id="11" name="Object 1">
            <a:extLst>
              <a:ext uri="{FF2B5EF4-FFF2-40B4-BE49-F238E27FC236}">
                <a16:creationId xmlns:a16="http://schemas.microsoft.com/office/drawing/2014/main" id="{2A0FA9F8-9945-47AE-A6CF-93A49D0FA4A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65" y="213801"/>
            <a:ext cx="1266667" cy="1400000"/>
          </a:xfrm>
          <a:prstGeom prst="rect">
            <a:avLst/>
          </a:prstGeom>
        </p:spPr>
      </p:pic>
      <p:pic>
        <p:nvPicPr>
          <p:cNvPr id="13" name="Object 2">
            <a:extLst>
              <a:ext uri="{FF2B5EF4-FFF2-40B4-BE49-F238E27FC236}">
                <a16:creationId xmlns:a16="http://schemas.microsoft.com/office/drawing/2014/main" id="{B3C9794D-0658-476B-B38A-95E5F393776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2383" y="430262"/>
            <a:ext cx="3190476" cy="790476"/>
          </a:xfrm>
          <a:prstGeom prst="rect">
            <a:avLst/>
          </a:prstGeom>
        </p:spPr>
      </p:pic>
      <p:grpSp>
        <p:nvGrpSpPr>
          <p:cNvPr id="14" name="그룹 1001">
            <a:extLst>
              <a:ext uri="{FF2B5EF4-FFF2-40B4-BE49-F238E27FC236}">
                <a16:creationId xmlns:a16="http://schemas.microsoft.com/office/drawing/2014/main" id="{85FF028D-EA7A-4A44-9E1E-AF99BF62D887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5" name="Object 4">
              <a:extLst>
                <a:ext uri="{FF2B5EF4-FFF2-40B4-BE49-F238E27FC236}">
                  <a16:creationId xmlns:a16="http://schemas.microsoft.com/office/drawing/2014/main" id="{9EE92921-4FCB-499F-ABAB-6F906DB96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D34F706-740C-488A-8C6F-9B120D1065BA}"/>
              </a:ext>
            </a:extLst>
          </p:cNvPr>
          <p:cNvSpPr txBox="1"/>
          <p:nvPr/>
        </p:nvSpPr>
        <p:spPr>
          <a:xfrm>
            <a:off x="1295400" y="8039100"/>
            <a:ext cx="14935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요청에 대한 각 상태를 정해서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Event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 발생할 때마다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event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처리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여러 개의 커넥션을 모두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Event-Handler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통해 비 동식 방식으로 처리해 먼저 처리되는 것부터 로직이 진행</a:t>
            </a:r>
          </a:p>
        </p:txBody>
      </p:sp>
      <p:pic>
        <p:nvPicPr>
          <p:cNvPr id="23" name="Object 7">
            <a:extLst>
              <a:ext uri="{FF2B5EF4-FFF2-40B4-BE49-F238E27FC236}">
                <a16:creationId xmlns:a16="http://schemas.microsoft.com/office/drawing/2014/main" id="{077805D7-872E-44A3-AEE7-689D00CF866C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9600" y="320929"/>
            <a:ext cx="3323810" cy="89523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C818B96-233D-4C27-A34B-AB4D6202B5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4600" y="1841290"/>
            <a:ext cx="11055776" cy="452141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5" y="7563986"/>
            <a:ext cx="18287619" cy="2729348"/>
            <a:chOff x="-1905" y="7563986"/>
            <a:chExt cx="18287619" cy="27293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5" y="7563986"/>
              <a:ext cx="18287619" cy="2729348"/>
            </a:xfrm>
            <a:prstGeom prst="rect">
              <a:avLst/>
            </a:prstGeom>
          </p:spPr>
        </p:pic>
      </p:grpSp>
      <p:pic>
        <p:nvPicPr>
          <p:cNvPr id="11" name="Object 1">
            <a:extLst>
              <a:ext uri="{FF2B5EF4-FFF2-40B4-BE49-F238E27FC236}">
                <a16:creationId xmlns:a16="http://schemas.microsoft.com/office/drawing/2014/main" id="{2A0FA9F8-9945-47AE-A6CF-93A49D0FA4A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65" y="213801"/>
            <a:ext cx="1266667" cy="1400000"/>
          </a:xfrm>
          <a:prstGeom prst="rect">
            <a:avLst/>
          </a:prstGeom>
        </p:spPr>
      </p:pic>
      <p:pic>
        <p:nvPicPr>
          <p:cNvPr id="13" name="Object 2">
            <a:extLst>
              <a:ext uri="{FF2B5EF4-FFF2-40B4-BE49-F238E27FC236}">
                <a16:creationId xmlns:a16="http://schemas.microsoft.com/office/drawing/2014/main" id="{B3C9794D-0658-476B-B38A-95E5F393776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2383" y="430262"/>
            <a:ext cx="3190476" cy="790476"/>
          </a:xfrm>
          <a:prstGeom prst="rect">
            <a:avLst/>
          </a:prstGeom>
        </p:spPr>
      </p:pic>
      <p:grpSp>
        <p:nvGrpSpPr>
          <p:cNvPr id="14" name="그룹 1001">
            <a:extLst>
              <a:ext uri="{FF2B5EF4-FFF2-40B4-BE49-F238E27FC236}">
                <a16:creationId xmlns:a16="http://schemas.microsoft.com/office/drawing/2014/main" id="{85FF028D-EA7A-4A44-9E1E-AF99BF62D887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5" name="Object 4">
              <a:extLst>
                <a:ext uri="{FF2B5EF4-FFF2-40B4-BE49-F238E27FC236}">
                  <a16:creationId xmlns:a16="http://schemas.microsoft.com/office/drawing/2014/main" id="{9EE92921-4FCB-499F-ABAB-6F906DB96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D34F706-740C-488A-8C6F-9B120D1065BA}"/>
              </a:ext>
            </a:extLst>
          </p:cNvPr>
          <p:cNvSpPr txBox="1"/>
          <p:nvPr/>
        </p:nvSpPr>
        <p:spPr>
          <a:xfrm>
            <a:off x="610732" y="7957049"/>
            <a:ext cx="17373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NginX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는 스레드를 많이 사용하지 않기 때문에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context Switching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비용이 적고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CPU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소모도 낮다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CPU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와 관계없이 모든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IO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들을 전부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Event Listener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로 미루기 때문에 흐름이 끊기지 않고 응답이 빠르게 진행이 되어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개의 프로세스로 더 빠른 작업이 가능</a:t>
            </a:r>
          </a:p>
        </p:txBody>
      </p:sp>
      <p:pic>
        <p:nvPicPr>
          <p:cNvPr id="23" name="Object 7">
            <a:extLst>
              <a:ext uri="{FF2B5EF4-FFF2-40B4-BE49-F238E27FC236}">
                <a16:creationId xmlns:a16="http://schemas.microsoft.com/office/drawing/2014/main" id="{077805D7-872E-44A3-AEE7-689D00CF866C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9600" y="320929"/>
            <a:ext cx="3323810" cy="8952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44AB925-C872-45E7-B29C-94D046210F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8006" y="1853842"/>
            <a:ext cx="9805987" cy="54701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D410214-DB81-46B9-8DCD-10A6E06C1967}"/>
              </a:ext>
            </a:extLst>
          </p:cNvPr>
          <p:cNvSpPr txBox="1"/>
          <p:nvPr/>
        </p:nvSpPr>
        <p:spPr>
          <a:xfrm>
            <a:off x="950653" y="1362759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Nginx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처리과정</a:t>
            </a:r>
          </a:p>
        </p:txBody>
      </p:sp>
    </p:spTree>
    <p:extLst>
      <p:ext uri="{BB962C8B-B14F-4D97-AF65-F5344CB8AC3E}">
        <p14:creationId xmlns:p14="http://schemas.microsoft.com/office/powerpoint/2010/main" val="34882707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4745" y="59671"/>
            <a:ext cx="6171429" cy="73142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D095745-4FB9-4A3F-9F4B-0D9B17525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595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3733800" cy="10316446"/>
            <a:chOff x="0" y="0"/>
            <a:chExt cx="6436190" cy="103164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436190" cy="1031644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06552" y="1613801"/>
            <a:ext cx="3500992" cy="11644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000131" y="7734300"/>
            <a:ext cx="4363810" cy="49524"/>
            <a:chOff x="6960952" y="7451555"/>
            <a:chExt cx="4363810" cy="495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60952" y="7451555"/>
              <a:ext cx="4363810" cy="495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461305" y="6506254"/>
            <a:ext cx="806723" cy="991725"/>
            <a:chOff x="7565948" y="6050097"/>
            <a:chExt cx="806723" cy="99172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65948" y="6050097"/>
              <a:ext cx="806723" cy="991725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6A058826-4EBB-4891-AF93-CEA5D94D7D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63800" y="631124"/>
            <a:ext cx="1653488" cy="4812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887B3BD-6DBA-4201-AB61-B06EE34878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0131" y="2778261"/>
            <a:ext cx="5709639" cy="368526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4288633-1FB2-4F71-A75F-EB48D45BC7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74480" y="3114164"/>
            <a:ext cx="5455920" cy="299259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29E164E-40B4-48D6-B922-331BFF3346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1305" y="8255678"/>
            <a:ext cx="11971633" cy="102614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9FA88F3-731B-4B8C-A1A2-A9EA20079B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097000" y="3365088"/>
            <a:ext cx="4005263" cy="2573584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3733800" cy="10316446"/>
            <a:chOff x="0" y="0"/>
            <a:chExt cx="6436190" cy="103164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436190" cy="103164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62400" y="2933700"/>
            <a:ext cx="4363810" cy="49524"/>
            <a:chOff x="6960952" y="7451555"/>
            <a:chExt cx="4363810" cy="495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60952" y="7451555"/>
              <a:ext cx="4363810" cy="495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267200" y="1666477"/>
            <a:ext cx="806723" cy="991725"/>
            <a:chOff x="7565948" y="6050097"/>
            <a:chExt cx="806723" cy="99172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65948" y="6050097"/>
              <a:ext cx="806723" cy="991725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6A058826-4EBB-4891-AF93-CEA5D94D7D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3800" y="631124"/>
            <a:ext cx="1653488" cy="481239"/>
          </a:xfrm>
          <a:prstGeom prst="rect">
            <a:avLst/>
          </a:prstGeom>
        </p:spPr>
      </p:pic>
      <p:pic>
        <p:nvPicPr>
          <p:cNvPr id="25" name="Object 9">
            <a:extLst>
              <a:ext uri="{FF2B5EF4-FFF2-40B4-BE49-F238E27FC236}">
                <a16:creationId xmlns:a16="http://schemas.microsoft.com/office/drawing/2014/main" id="{8545259C-E378-46B7-B694-425A172F50D9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727505" y="1227591"/>
            <a:ext cx="3500992" cy="116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307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03995" y="2592489"/>
            <a:ext cx="6942857" cy="22285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428796" y="3709466"/>
            <a:ext cx="4008545" cy="6171429"/>
            <a:chOff x="12428796" y="3709466"/>
            <a:chExt cx="4008545" cy="6171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28796" y="3709466"/>
              <a:ext cx="4008545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62435" y="7222032"/>
            <a:ext cx="2352849" cy="2352873"/>
            <a:chOff x="4262435" y="7222032"/>
            <a:chExt cx="2352849" cy="23528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2435" y="7222032"/>
              <a:ext cx="2352849" cy="2352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71893" y="2789984"/>
            <a:ext cx="2352849" cy="2352873"/>
            <a:chOff x="1771893" y="2789984"/>
            <a:chExt cx="2352849" cy="23528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1893" y="2789984"/>
              <a:ext cx="2352849" cy="2352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07420" y="247849"/>
            <a:ext cx="2352849" cy="2352873"/>
            <a:chOff x="12207420" y="247849"/>
            <a:chExt cx="2352849" cy="23528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07420" y="247849"/>
              <a:ext cx="2352849" cy="23528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834525BF-1B34-4D9E-9651-B6CE2F3A8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0" y="6408901"/>
            <a:ext cx="7772400" cy="5322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73B39DD-30CF-41D2-82B1-19CFF561F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248" y="3399641"/>
            <a:ext cx="7870752" cy="12234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A8DC7FA-28F2-4F3E-A7A6-3D123E7A5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485900"/>
            <a:ext cx="9224766" cy="7552610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17622" y="213801"/>
            <a:ext cx="1180952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12383" y="430262"/>
            <a:ext cx="3228571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022726" y="3799035"/>
            <a:ext cx="394522" cy="424632"/>
            <a:chOff x="10264762" y="7194781"/>
            <a:chExt cx="525714" cy="52571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64762" y="7194781"/>
              <a:ext cx="525714" cy="525714"/>
            </a:xfrm>
            <a:prstGeom prst="rect">
              <a:avLst/>
            </a:prstGeom>
          </p:spPr>
        </p:pic>
      </p:grpSp>
      <p:grpSp>
        <p:nvGrpSpPr>
          <p:cNvPr id="31" name="그룹 1011">
            <a:extLst>
              <a:ext uri="{FF2B5EF4-FFF2-40B4-BE49-F238E27FC236}">
                <a16:creationId xmlns:a16="http://schemas.microsoft.com/office/drawing/2014/main" id="{1BAB9B20-F46B-4B87-BF07-E52547B191EF}"/>
              </a:ext>
            </a:extLst>
          </p:cNvPr>
          <p:cNvGrpSpPr/>
          <p:nvPr/>
        </p:nvGrpSpPr>
        <p:grpSpPr>
          <a:xfrm>
            <a:off x="10022726" y="6560477"/>
            <a:ext cx="394522" cy="453202"/>
            <a:chOff x="10264762" y="7194781"/>
            <a:chExt cx="525714" cy="525714"/>
          </a:xfrm>
        </p:grpSpPr>
        <p:pic>
          <p:nvPicPr>
            <p:cNvPr id="33" name="Object 37">
              <a:extLst>
                <a:ext uri="{FF2B5EF4-FFF2-40B4-BE49-F238E27FC236}">
                  <a16:creationId xmlns:a16="http://schemas.microsoft.com/office/drawing/2014/main" id="{4BFB3972-C8F5-4EEC-813C-51A9F1B4F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64762" y="7194781"/>
              <a:ext cx="525714" cy="52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0E9342C-0FFB-4E39-A826-CB08F2808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56" y="759146"/>
            <a:ext cx="7616951" cy="8768708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22" y="213801"/>
            <a:ext cx="1180952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2383" y="430262"/>
            <a:ext cx="3228571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346029" y="3467100"/>
            <a:ext cx="525714" cy="525714"/>
            <a:chOff x="10264762" y="7194781"/>
            <a:chExt cx="525714" cy="52571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64762" y="7194781"/>
              <a:ext cx="525714" cy="525714"/>
            </a:xfrm>
            <a:prstGeom prst="rect">
              <a:avLst/>
            </a:prstGeom>
          </p:spPr>
        </p:pic>
      </p:grpSp>
      <p:grpSp>
        <p:nvGrpSpPr>
          <p:cNvPr id="31" name="그룹 1011">
            <a:extLst>
              <a:ext uri="{FF2B5EF4-FFF2-40B4-BE49-F238E27FC236}">
                <a16:creationId xmlns:a16="http://schemas.microsoft.com/office/drawing/2014/main" id="{1BAB9B20-F46B-4B87-BF07-E52547B191EF}"/>
              </a:ext>
            </a:extLst>
          </p:cNvPr>
          <p:cNvGrpSpPr/>
          <p:nvPr/>
        </p:nvGrpSpPr>
        <p:grpSpPr>
          <a:xfrm>
            <a:off x="9380288" y="6197562"/>
            <a:ext cx="525714" cy="525714"/>
            <a:chOff x="10264762" y="7194781"/>
            <a:chExt cx="525714" cy="525714"/>
          </a:xfrm>
        </p:grpSpPr>
        <p:pic>
          <p:nvPicPr>
            <p:cNvPr id="33" name="Object 37">
              <a:extLst>
                <a:ext uri="{FF2B5EF4-FFF2-40B4-BE49-F238E27FC236}">
                  <a16:creationId xmlns:a16="http://schemas.microsoft.com/office/drawing/2014/main" id="{4BFB3972-C8F5-4EEC-813C-51A9F1B4F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64762" y="7194781"/>
              <a:ext cx="525714" cy="525714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4219733-D007-4B00-A827-D37E841D34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0" y="6086280"/>
            <a:ext cx="7010400" cy="10448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729A774-8621-4D60-B86F-08EFC7357F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3005" y="3209155"/>
            <a:ext cx="7915569" cy="96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37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4745" y="59670"/>
            <a:ext cx="6590476" cy="73142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8DC0867-2EE9-4023-B955-144AD47F1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8287999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5" y="4864762"/>
            <a:ext cx="18287619" cy="5428571"/>
            <a:chOff x="-1905" y="4864762"/>
            <a:chExt cx="18287619" cy="54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5" y="4864762"/>
              <a:ext cx="18287619" cy="54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81527" y="6341366"/>
            <a:ext cx="2215494" cy="710376"/>
            <a:chOff x="4281527" y="6341366"/>
            <a:chExt cx="2215494" cy="7103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81527" y="6341366"/>
              <a:ext cx="2215494" cy="7103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74402" y="6272287"/>
            <a:ext cx="1971429" cy="8285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51880" y="7430803"/>
            <a:ext cx="5276190" cy="24285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86278" y="6409918"/>
            <a:ext cx="2215494" cy="710376"/>
            <a:chOff x="11086278" y="6409918"/>
            <a:chExt cx="2215494" cy="7103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86278" y="6409918"/>
              <a:ext cx="2215494" cy="71037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79116" y="6351183"/>
            <a:ext cx="1971429" cy="82857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31077" y="7422801"/>
            <a:ext cx="5295238" cy="28380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717665" y="213801"/>
            <a:ext cx="1266667" cy="140000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12383" y="430262"/>
            <a:ext cx="3209524" cy="7904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50251" y="1471356"/>
            <a:ext cx="4004932" cy="4026959"/>
            <a:chOff x="10150251" y="1471356"/>
            <a:chExt cx="4004932" cy="402695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50251" y="1471356"/>
              <a:ext cx="4004932" cy="40269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23729" y="715814"/>
            <a:ext cx="3731088" cy="4851348"/>
            <a:chOff x="3523729" y="715814"/>
            <a:chExt cx="3731088" cy="485134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23729" y="715814"/>
              <a:ext cx="3731088" cy="48513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4745" y="59670"/>
            <a:ext cx="6533333" cy="73142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FCFD7C4-66AE-4E04-A362-D2378F5C9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8287999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</TotalTime>
  <Words>377</Words>
  <Application>Microsoft Office PowerPoint</Application>
  <PresentationFormat>사용자 지정</PresentationFormat>
  <Paragraphs>66</Paragraphs>
  <Slides>46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1" baseType="lpstr">
      <vt:lpstr>210 맨발의청춘 L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현지</cp:lastModifiedBy>
  <cp:revision>56</cp:revision>
  <dcterms:created xsi:type="dcterms:W3CDTF">2021-03-26T16:06:32Z</dcterms:created>
  <dcterms:modified xsi:type="dcterms:W3CDTF">2021-03-28T08:02:17Z</dcterms:modified>
</cp:coreProperties>
</file>